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4"/>
  </p:notesMasterIdLst>
  <p:sldIdLst>
    <p:sldId id="257" r:id="rId2"/>
    <p:sldId id="279" r:id="rId3"/>
    <p:sldId id="256" r:id="rId4"/>
    <p:sldId id="280" r:id="rId5"/>
    <p:sldId id="281" r:id="rId6"/>
    <p:sldId id="282" r:id="rId7"/>
    <p:sldId id="283" r:id="rId8"/>
    <p:sldId id="284" r:id="rId9"/>
    <p:sldId id="263" r:id="rId10"/>
    <p:sldId id="265" r:id="rId11"/>
    <p:sldId id="285" r:id="rId12"/>
    <p:sldId id="264" r:id="rId13"/>
    <p:sldId id="277" r:id="rId14"/>
    <p:sldId id="266" r:id="rId15"/>
    <p:sldId id="278" r:id="rId16"/>
    <p:sldId id="268" r:id="rId17"/>
    <p:sldId id="267" r:id="rId18"/>
    <p:sldId id="286" r:id="rId19"/>
    <p:sldId id="274" r:id="rId20"/>
    <p:sldId id="276" r:id="rId21"/>
    <p:sldId id="273" r:id="rId22"/>
    <p:sldId id="27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CB0"/>
    <a:srgbClr val="1C2448"/>
    <a:srgbClr val="1C2454"/>
    <a:srgbClr val="FF7600"/>
    <a:srgbClr val="3D3B62"/>
    <a:srgbClr val="E04E36"/>
    <a:srgbClr val="293D66"/>
    <a:srgbClr val="EC6841"/>
    <a:srgbClr val="F8F8F8"/>
    <a:srgbClr val="3737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6207"/>
    <p:restoredTop sz="96327"/>
  </p:normalViewPr>
  <p:slideViewPr>
    <p:cSldViewPr snapToGrid="0" snapToObjects="1">
      <p:cViewPr varScale="1">
        <p:scale>
          <a:sx n="125" d="100"/>
          <a:sy n="125" d="100"/>
        </p:scale>
        <p:origin x="448" y="168"/>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1.jpeg>
</file>

<file path=ppt/media/image12.jpeg>
</file>

<file path=ppt/media/image15.jpeg>
</file>

<file path=ppt/media/image16.jpeg>
</file>

<file path=ppt/media/image17.jpeg>
</file>

<file path=ppt/media/image18.jpeg>
</file>

<file path=ppt/media/image19.jpeg>
</file>

<file path=ppt/media/image20.jpeg>
</file>

<file path=ppt/media/image21.jpeg>
</file>

<file path=ppt/media/image22.jpeg>
</file>

<file path=ppt/media/image23.jpeg>
</file>

<file path=ppt/media/image24.jpeg>
</file>

<file path=ppt/media/image4.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69065D-0EA1-2C4A-9A22-8C616621AC3D}" type="datetimeFigureOut">
              <a:rPr lang="en-US" smtClean="0"/>
              <a:t>10/21/21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8FD564-408F-3046-B723-AE523B6E1E5C}" type="slidenum">
              <a:rPr lang="en-US" smtClean="0"/>
              <a:t>‹#›</a:t>
            </a:fld>
            <a:endParaRPr lang="en-US"/>
          </a:p>
        </p:txBody>
      </p:sp>
    </p:spTree>
    <p:extLst>
      <p:ext uri="{BB962C8B-B14F-4D97-AF65-F5344CB8AC3E}">
        <p14:creationId xmlns:p14="http://schemas.microsoft.com/office/powerpoint/2010/main" val="3657452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3.emf"/><Relationship Id="rId1" Type="http://schemas.openxmlformats.org/officeDocument/2006/relationships/slideMaster" Target="../slideMasters/slideMaster1.xml"/><Relationship Id="rId4" Type="http://schemas.openxmlformats.org/officeDocument/2006/relationships/image" Target="../media/image5.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 Id="rId4" Type="http://schemas.openxmlformats.org/officeDocument/2006/relationships/image" Target="../media/image9.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5.jpe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jpe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 Id="rId4" Type="http://schemas.openxmlformats.org/officeDocument/2006/relationships/image" Target="../media/image9.emf"/></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01">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DD3199F-A127-5A4F-A438-5E2F7E578865}"/>
              </a:ext>
            </a:extLst>
          </p:cNvPr>
          <p:cNvSpPr>
            <a:spLocks noGrp="1"/>
          </p:cNvSpPr>
          <p:nvPr>
            <p:ph type="subTitle" idx="1" hasCustomPrompt="1"/>
          </p:nvPr>
        </p:nvSpPr>
        <p:spPr>
          <a:xfrm>
            <a:off x="4039458" y="4268858"/>
            <a:ext cx="7314342" cy="647854"/>
          </a:xfrm>
        </p:spPr>
        <p:txBody>
          <a:bodyPr lIns="0" tIns="0" rIns="0" bIns="0">
            <a:normAutofit/>
          </a:bodyPr>
          <a:lstStyle>
            <a:lvl1pPr marL="0" indent="0" algn="r">
              <a:buNone/>
              <a:defRPr sz="2200" b="1" i="0" spc="50" baseline="0">
                <a:solidFill>
                  <a:schemeClr val="accent1"/>
                </a:solidFill>
                <a:latin typeface="Montserrat SemiBold"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D744AFE-C4EA-B54C-AE72-15FD761E6FF3}"/>
              </a:ext>
            </a:extLst>
          </p:cNvPr>
          <p:cNvSpPr>
            <a:spLocks noGrp="1"/>
          </p:cNvSpPr>
          <p:nvPr>
            <p:ph type="dt" sz="half" idx="10"/>
          </p:nvPr>
        </p:nvSpPr>
        <p:spPr>
          <a:xfrm>
            <a:off x="8610600" y="5973650"/>
            <a:ext cx="2743200" cy="365125"/>
          </a:xfrm>
        </p:spPr>
        <p:txBody>
          <a:bodyPr/>
          <a:lstStyle>
            <a:lvl1pPr algn="r">
              <a:defRPr b="1" i="0">
                <a:solidFill>
                  <a:schemeClr val="bg1"/>
                </a:solidFill>
                <a:latin typeface="Montserrat SemiBold" pitchFamily="2" charset="77"/>
              </a:defRPr>
            </a:lvl1pPr>
          </a:lstStyle>
          <a:p>
            <a:fld id="{4363829A-2762-D74A-946A-908807FEE3F1}" type="datetime1">
              <a:rPr lang="en-CA" smtClean="0"/>
              <a:t>2021-10-21</a:t>
            </a:fld>
            <a:endParaRPr lang="en-US"/>
          </a:p>
        </p:txBody>
      </p:sp>
      <p:pic>
        <p:nvPicPr>
          <p:cNvPr id="9" name="Picture 8">
            <a:extLst>
              <a:ext uri="{FF2B5EF4-FFF2-40B4-BE49-F238E27FC236}">
                <a16:creationId xmlns:a16="http://schemas.microsoft.com/office/drawing/2014/main" id="{8B5269D3-D94E-CC43-BF44-6F75026D3C3B}"/>
              </a:ext>
            </a:extLst>
          </p:cNvPr>
          <p:cNvPicPr>
            <a:picLocks noChangeAspect="1"/>
          </p:cNvPicPr>
          <p:nvPr userDrawn="1"/>
        </p:nvPicPr>
        <p:blipFill>
          <a:blip r:embed="rId3"/>
          <a:stretch>
            <a:fillRect/>
          </a:stretch>
        </p:blipFill>
        <p:spPr>
          <a:xfrm>
            <a:off x="8970975" y="519225"/>
            <a:ext cx="2408583" cy="812773"/>
          </a:xfrm>
          <a:prstGeom prst="rect">
            <a:avLst/>
          </a:prstGeom>
        </p:spPr>
      </p:pic>
      <p:pic>
        <p:nvPicPr>
          <p:cNvPr id="10" name="Picture 9">
            <a:extLst>
              <a:ext uri="{FF2B5EF4-FFF2-40B4-BE49-F238E27FC236}">
                <a16:creationId xmlns:a16="http://schemas.microsoft.com/office/drawing/2014/main" id="{72A957DD-6040-9348-AAAE-3AEFD6C3E277}"/>
              </a:ext>
            </a:extLst>
          </p:cNvPr>
          <p:cNvPicPr>
            <a:picLocks noChangeAspect="1"/>
          </p:cNvPicPr>
          <p:nvPr userDrawn="1"/>
        </p:nvPicPr>
        <p:blipFill rotWithShape="1">
          <a:blip r:embed="rId4" cstate="print">
            <a:alphaModFix amt="30000"/>
            <a:extLst>
              <a:ext uri="{28A0092B-C50C-407E-A947-70E740481C1C}">
                <a14:useLocalDpi xmlns:a14="http://schemas.microsoft.com/office/drawing/2010/main"/>
              </a:ext>
            </a:extLst>
          </a:blip>
          <a:srcRect l="40555" r="1592" b="47737"/>
          <a:stretch/>
        </p:blipFill>
        <p:spPr>
          <a:xfrm>
            <a:off x="-36000" y="2550505"/>
            <a:ext cx="9720000" cy="4392000"/>
          </a:xfrm>
          <a:prstGeom prst="rect">
            <a:avLst/>
          </a:prstGeom>
        </p:spPr>
      </p:pic>
      <p:sp>
        <p:nvSpPr>
          <p:cNvPr id="2" name="Title 1">
            <a:extLst>
              <a:ext uri="{FF2B5EF4-FFF2-40B4-BE49-F238E27FC236}">
                <a16:creationId xmlns:a16="http://schemas.microsoft.com/office/drawing/2014/main" id="{ED9F45D0-4CC8-1C43-9C7A-C09650F3976A}"/>
              </a:ext>
            </a:extLst>
          </p:cNvPr>
          <p:cNvSpPr>
            <a:spLocks noGrp="1"/>
          </p:cNvSpPr>
          <p:nvPr>
            <p:ph type="ctrTitle"/>
          </p:nvPr>
        </p:nvSpPr>
        <p:spPr>
          <a:xfrm>
            <a:off x="4346712" y="3116889"/>
            <a:ext cx="7007087" cy="1062620"/>
          </a:xfrm>
        </p:spPr>
        <p:txBody>
          <a:bodyPr lIns="0" tIns="0" rIns="0" bIns="0" anchor="b">
            <a:noAutofit/>
          </a:bodyPr>
          <a:lstStyle>
            <a:lvl1pPr algn="r">
              <a:defRPr sz="6000" b="0" i="0">
                <a:solidFill>
                  <a:schemeClr val="bg1"/>
                </a:solidFill>
                <a:latin typeface="Montserrat Light" pitchFamily="2" charset="77"/>
              </a:defRPr>
            </a:lvl1pPr>
          </a:lstStyle>
          <a:p>
            <a:r>
              <a:rPr lang="en-US" dirty="0"/>
              <a:t>Click to edit Master title style</a:t>
            </a:r>
          </a:p>
        </p:txBody>
      </p:sp>
    </p:spTree>
    <p:extLst>
      <p:ext uri="{BB962C8B-B14F-4D97-AF65-F5344CB8AC3E}">
        <p14:creationId xmlns:p14="http://schemas.microsoft.com/office/powerpoint/2010/main" val="4207197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2 Columns">
    <p:bg>
      <p:bgPr>
        <a:blipFill dpi="0" rotWithShape="1">
          <a:blip r:embed="rId2" cstate="print">
            <a:lum/>
            <a:extLst>
              <a:ext uri="{28A0092B-C50C-407E-A947-70E740481C1C}">
                <a14:useLocalDpi xmlns:a14="http://schemas.microsoft.com/office/drawing/2010/main"/>
              </a:ext>
            </a:extLst>
          </a:blip>
          <a:srcRect/>
          <a:stretch>
            <a:fillRect t="-8000" b="-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633600" y="365125"/>
            <a:ext cx="11159544" cy="845489"/>
          </a:xfrm>
        </p:spPr>
        <p:txBody>
          <a:bodyPr lIns="0" tIns="0" rIns="0" bIns="0">
            <a:normAutofit/>
          </a:bodyPr>
          <a:lstStyle>
            <a:lvl1pPr>
              <a:defRPr sz="28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4AD954E6-F7CF-704B-A54F-77CB90C60DE7}"/>
              </a:ext>
            </a:extLst>
          </p:cNvPr>
          <p:cNvSpPr>
            <a:spLocks noGrp="1"/>
          </p:cNvSpPr>
          <p:nvPr>
            <p:ph idx="1"/>
          </p:nvPr>
        </p:nvSpPr>
        <p:spPr>
          <a:xfrm>
            <a:off x="645018" y="1698424"/>
            <a:ext cx="5330780" cy="4124414"/>
          </a:xfrm>
        </p:spPr>
        <p:txBody>
          <a:bodyPr lIns="0" tIns="0" rIns="0" bIns="0">
            <a:normAutofit/>
          </a:bodyPr>
          <a:lstStyle>
            <a:lvl1pPr marL="12600" indent="0">
              <a:lnSpc>
                <a:spcPts val="3200"/>
              </a:lnSpc>
              <a:spcAft>
                <a:spcPts val="600"/>
              </a:spcAft>
              <a:buNone/>
              <a:defRPr sz="2100"/>
            </a:lvl1pPr>
            <a:lvl2pPr marL="469800" indent="0">
              <a:lnSpc>
                <a:spcPts val="3200"/>
              </a:lnSpc>
              <a:spcAft>
                <a:spcPts val="600"/>
              </a:spcAft>
              <a:buNone/>
              <a:defRPr sz="2100"/>
            </a:lvl2pPr>
            <a:lvl3pPr marL="927000" indent="0">
              <a:lnSpc>
                <a:spcPts val="3200"/>
              </a:lnSpc>
              <a:spcAft>
                <a:spcPts val="600"/>
              </a:spcAft>
              <a:buNone/>
              <a:defRPr sz="2100"/>
            </a:lvl3pPr>
            <a:lvl4pPr marL="1384200" indent="0">
              <a:lnSpc>
                <a:spcPts val="3200"/>
              </a:lnSpc>
              <a:spcAft>
                <a:spcPts val="600"/>
              </a:spcAft>
              <a:buNone/>
              <a:defRPr sz="2100"/>
            </a:lvl4pPr>
            <a:lvl5pPr marL="1841400" indent="0">
              <a:lnSpc>
                <a:spcPts val="3200"/>
              </a:lnSpc>
              <a:spcAft>
                <a:spcPts val="600"/>
              </a:spcAft>
              <a:buNone/>
              <a:defRPr sz="2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tx2"/>
                </a:solidFill>
              </a:defRPr>
            </a:lvl1pPr>
          </a:lstStyle>
          <a:p>
            <a:fld id="{07A04D6F-4389-C645-AE2A-A6C68DECBBDE}" type="slidenum">
              <a:rPr lang="en-US" smtClean="0"/>
              <a:pPr/>
              <a:t>‹#›</a:t>
            </a:fld>
            <a:endParaRPr lang="en-US"/>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329356" y="6078827"/>
            <a:ext cx="1475205" cy="497806"/>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64501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Content Placeholder 2">
            <a:extLst>
              <a:ext uri="{FF2B5EF4-FFF2-40B4-BE49-F238E27FC236}">
                <a16:creationId xmlns:a16="http://schemas.microsoft.com/office/drawing/2014/main" id="{373FA018-C995-FF49-BDD2-98E2E4B25816}"/>
              </a:ext>
            </a:extLst>
          </p:cNvPr>
          <p:cNvSpPr>
            <a:spLocks noGrp="1"/>
          </p:cNvSpPr>
          <p:nvPr>
            <p:ph idx="13"/>
          </p:nvPr>
        </p:nvSpPr>
        <p:spPr>
          <a:xfrm>
            <a:off x="6462364" y="1698424"/>
            <a:ext cx="5330780" cy="4124414"/>
          </a:xfrm>
        </p:spPr>
        <p:txBody>
          <a:bodyPr lIns="0" tIns="0" rIns="0" bIns="0">
            <a:normAutofit/>
          </a:bodyPr>
          <a:lstStyle>
            <a:lvl1pPr>
              <a:lnSpc>
                <a:spcPts val="2600"/>
              </a:lnSpc>
              <a:spcAft>
                <a:spcPts val="600"/>
              </a:spcAft>
              <a:defRPr sz="1600"/>
            </a:lvl1pPr>
            <a:lvl2pPr>
              <a:lnSpc>
                <a:spcPts val="2600"/>
              </a:lnSpc>
              <a:spcAft>
                <a:spcPts val="600"/>
              </a:spcAft>
              <a:defRPr sz="1600"/>
            </a:lvl2pPr>
            <a:lvl3pPr>
              <a:lnSpc>
                <a:spcPts val="2600"/>
              </a:lnSpc>
              <a:spcAft>
                <a:spcPts val="600"/>
              </a:spcAft>
              <a:defRPr sz="1600"/>
            </a:lvl3pPr>
            <a:lvl4pPr>
              <a:lnSpc>
                <a:spcPts val="2600"/>
              </a:lnSpc>
              <a:spcAft>
                <a:spcPts val="600"/>
              </a:spcAft>
              <a:defRPr sz="1600"/>
            </a:lvl4pPr>
            <a:lvl5pPr>
              <a:lnSpc>
                <a:spcPts val="2600"/>
              </a:lnSpc>
              <a:spcAft>
                <a:spcPts val="600"/>
              </a:spcAft>
              <a:defRPr sz="16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50412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structor Intro">
    <p:bg>
      <p:bgPr>
        <a:blipFill dpi="0" rotWithShape="1">
          <a:blip r:embed="rId2" cstate="print">
            <a:lum/>
            <a:extLst>
              <a:ext uri="{28A0092B-C50C-407E-A947-70E740481C1C}">
                <a14:useLocalDpi xmlns:a14="http://schemas.microsoft.com/office/drawing/2010/main"/>
              </a:ext>
            </a:extLst>
          </a:blip>
          <a:srcRect/>
          <a:stretch>
            <a:fillRect b="-1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632138" y="365125"/>
            <a:ext cx="5922225" cy="845489"/>
          </a:xfrm>
        </p:spPr>
        <p:txBody>
          <a:bodyPr lIns="0" tIns="0" rIns="0" bIns="0">
            <a:normAutofit/>
          </a:bodyPr>
          <a:lstStyle>
            <a:lvl1pPr>
              <a:defRPr sz="28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4AD954E6-F7CF-704B-A54F-77CB90C60DE7}"/>
              </a:ext>
            </a:extLst>
          </p:cNvPr>
          <p:cNvSpPr>
            <a:spLocks noGrp="1"/>
          </p:cNvSpPr>
          <p:nvPr>
            <p:ph idx="1"/>
          </p:nvPr>
        </p:nvSpPr>
        <p:spPr>
          <a:xfrm>
            <a:off x="645018" y="1698425"/>
            <a:ext cx="6361263" cy="451651"/>
          </a:xfrm>
        </p:spPr>
        <p:txBody>
          <a:bodyPr lIns="0" tIns="0" rIns="0" bIns="0" anchor="b" anchorCtr="0">
            <a:normAutofit/>
          </a:bodyPr>
          <a:lstStyle>
            <a:lvl1pPr marL="12600" indent="0">
              <a:lnSpc>
                <a:spcPts val="3000"/>
              </a:lnSpc>
              <a:spcAft>
                <a:spcPts val="600"/>
              </a:spcAft>
              <a:buNone/>
              <a:defRPr sz="2100" b="1" i="0">
                <a:solidFill>
                  <a:schemeClr val="tx2"/>
                </a:solidFill>
                <a:latin typeface="Montserrat SemiBold" pitchFamily="2" charset="77"/>
              </a:defRPr>
            </a:lvl1pPr>
            <a:lvl2pPr marL="469800" indent="0">
              <a:lnSpc>
                <a:spcPts val="2800"/>
              </a:lnSpc>
              <a:spcAft>
                <a:spcPts val="600"/>
              </a:spcAft>
              <a:buNone/>
              <a:defRPr sz="1800"/>
            </a:lvl2pPr>
            <a:lvl3pPr marL="927000" indent="0">
              <a:lnSpc>
                <a:spcPts val="2800"/>
              </a:lnSpc>
              <a:spcAft>
                <a:spcPts val="600"/>
              </a:spcAft>
              <a:buNone/>
              <a:defRPr sz="1800"/>
            </a:lvl3pPr>
            <a:lvl4pPr marL="1384200" indent="0">
              <a:lnSpc>
                <a:spcPts val="2800"/>
              </a:lnSpc>
              <a:spcAft>
                <a:spcPts val="600"/>
              </a:spcAft>
              <a:buNone/>
              <a:defRPr sz="1800"/>
            </a:lvl4pPr>
            <a:lvl5pPr marL="1841400" indent="0">
              <a:lnSpc>
                <a:spcPts val="2800"/>
              </a:lnSpc>
              <a:spcAft>
                <a:spcPts val="600"/>
              </a:spcAft>
              <a:buNone/>
              <a:defRPr sz="1800"/>
            </a:lvl5pPr>
          </a:lstStyle>
          <a:p>
            <a:pPr lvl="0"/>
            <a:r>
              <a:rPr lang="en-US" dirty="0"/>
              <a:t>Click to edit Master text styles</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tx2"/>
                </a:solidFill>
              </a:defRPr>
            </a:lvl1pPr>
          </a:lstStyle>
          <a:p>
            <a:fld id="{07A04D6F-4389-C645-AE2A-A6C68DECBBDE}" type="slidenum">
              <a:rPr lang="en-US" smtClean="0"/>
              <a:pPr/>
              <a:t>‹#›</a:t>
            </a:fld>
            <a:endParaRPr lang="en-US"/>
          </a:p>
        </p:txBody>
      </p:sp>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64501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9893CA99-5F8B-0A4D-AF0B-A4E5A197AD69}"/>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329357" y="6078827"/>
            <a:ext cx="1475202" cy="497805"/>
          </a:xfrm>
          <a:prstGeom prst="rect">
            <a:avLst/>
          </a:prstGeom>
        </p:spPr>
      </p:pic>
      <p:sp>
        <p:nvSpPr>
          <p:cNvPr id="11" name="Content Placeholder 2">
            <a:extLst>
              <a:ext uri="{FF2B5EF4-FFF2-40B4-BE49-F238E27FC236}">
                <a16:creationId xmlns:a16="http://schemas.microsoft.com/office/drawing/2014/main" id="{EB5CE7FE-ED01-1844-A07D-7E51BCF87888}"/>
              </a:ext>
            </a:extLst>
          </p:cNvPr>
          <p:cNvSpPr>
            <a:spLocks noGrp="1"/>
          </p:cNvSpPr>
          <p:nvPr>
            <p:ph idx="14"/>
          </p:nvPr>
        </p:nvSpPr>
        <p:spPr>
          <a:xfrm>
            <a:off x="645018" y="2275050"/>
            <a:ext cx="6361263" cy="3510715"/>
          </a:xfrm>
        </p:spPr>
        <p:txBody>
          <a:bodyPr lIns="0" tIns="0" rIns="0" bIns="0">
            <a:normAutofit/>
          </a:bodyPr>
          <a:lstStyle>
            <a:lvl1pPr marL="12600" indent="0">
              <a:lnSpc>
                <a:spcPts val="2400"/>
              </a:lnSpc>
              <a:spcBef>
                <a:spcPts val="0"/>
              </a:spcBef>
              <a:spcAft>
                <a:spcPts val="600"/>
              </a:spcAft>
              <a:buFont typeface="Arial" panose="020B0604020202020204" pitchFamily="34" charset="0"/>
              <a:buNone/>
              <a:defRPr sz="1600"/>
            </a:lvl1pPr>
            <a:lvl2pPr marL="469800" indent="0">
              <a:lnSpc>
                <a:spcPts val="2800"/>
              </a:lnSpc>
              <a:spcAft>
                <a:spcPts val="600"/>
              </a:spcAft>
              <a:buNone/>
              <a:defRPr sz="1800"/>
            </a:lvl2pPr>
            <a:lvl3pPr marL="927000" indent="0">
              <a:lnSpc>
                <a:spcPts val="2800"/>
              </a:lnSpc>
              <a:spcAft>
                <a:spcPts val="600"/>
              </a:spcAft>
              <a:buNone/>
              <a:defRPr sz="1800"/>
            </a:lvl3pPr>
            <a:lvl4pPr marL="1384200" indent="0">
              <a:lnSpc>
                <a:spcPts val="2800"/>
              </a:lnSpc>
              <a:spcAft>
                <a:spcPts val="600"/>
              </a:spcAft>
              <a:buNone/>
              <a:defRPr sz="1800"/>
            </a:lvl4pPr>
            <a:lvl5pPr marL="1841400" indent="0">
              <a:lnSpc>
                <a:spcPts val="2800"/>
              </a:lnSpc>
              <a:spcAft>
                <a:spcPts val="600"/>
              </a:spcAft>
              <a:buNone/>
              <a:defRPr sz="1800"/>
            </a:lvl5pPr>
          </a:lstStyle>
          <a:p>
            <a:pPr lvl="0"/>
            <a:r>
              <a:rPr lang="en-US" dirty="0"/>
              <a:t>Click to edit Master text styles</a:t>
            </a:r>
          </a:p>
        </p:txBody>
      </p:sp>
      <p:sp>
        <p:nvSpPr>
          <p:cNvPr id="13" name="Rectangle 12">
            <a:extLst>
              <a:ext uri="{FF2B5EF4-FFF2-40B4-BE49-F238E27FC236}">
                <a16:creationId xmlns:a16="http://schemas.microsoft.com/office/drawing/2014/main" id="{AE588761-F05B-1940-95C1-461170C654EA}"/>
              </a:ext>
            </a:extLst>
          </p:cNvPr>
          <p:cNvSpPr/>
          <p:nvPr userDrawn="1"/>
        </p:nvSpPr>
        <p:spPr>
          <a:xfrm>
            <a:off x="8050369" y="0"/>
            <a:ext cx="4141631" cy="6858000"/>
          </a:xfrm>
          <a:prstGeom prst="rect">
            <a:avLst/>
          </a:prstGeom>
          <a:gradFill>
            <a:gsLst>
              <a:gs pos="0">
                <a:srgbClr val="00ACB0"/>
              </a:gs>
              <a:gs pos="72000">
                <a:schemeClr val="accent2"/>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4A4FDDBA-59F8-F24B-A5F3-C11D3916E216}"/>
              </a:ext>
            </a:extLst>
          </p:cNvPr>
          <p:cNvPicPr>
            <a:picLocks noChangeAspect="1"/>
          </p:cNvPicPr>
          <p:nvPr userDrawn="1"/>
        </p:nvPicPr>
        <p:blipFill>
          <a:blip r:embed="rId4" cstate="print">
            <a:extLst>
              <a:ext uri="{28A0092B-C50C-407E-A947-70E740481C1C}">
                <a14:useLocalDpi xmlns:a14="http://schemas.microsoft.com/office/drawing/2010/main"/>
              </a:ext>
            </a:extLst>
          </a:blip>
          <a:srcRect/>
          <a:stretch/>
        </p:blipFill>
        <p:spPr>
          <a:xfrm>
            <a:off x="10329356" y="6078827"/>
            <a:ext cx="1475205" cy="497805"/>
          </a:xfrm>
          <a:prstGeom prst="rect">
            <a:avLst/>
          </a:prstGeom>
        </p:spPr>
      </p:pic>
      <p:sp>
        <p:nvSpPr>
          <p:cNvPr id="16" name="Picture Placeholder 4">
            <a:extLst>
              <a:ext uri="{FF2B5EF4-FFF2-40B4-BE49-F238E27FC236}">
                <a16:creationId xmlns:a16="http://schemas.microsoft.com/office/drawing/2014/main" id="{1FCA5FF8-04A3-684E-B6B5-88B970969A6D}"/>
              </a:ext>
            </a:extLst>
          </p:cNvPr>
          <p:cNvSpPr>
            <a:spLocks noGrp="1"/>
          </p:cNvSpPr>
          <p:nvPr>
            <p:ph type="pic" sz="quarter" idx="15"/>
          </p:nvPr>
        </p:nvSpPr>
        <p:spPr>
          <a:xfrm>
            <a:off x="7414054" y="682581"/>
            <a:ext cx="4402953" cy="5178893"/>
          </a:xfrm>
        </p:spPr>
        <p:txBody>
          <a:bodyPr>
            <a:normAutofit/>
          </a:bodyPr>
          <a:lstStyle>
            <a:lvl1pPr marL="0" indent="0">
              <a:buNone/>
              <a:defRPr sz="2100"/>
            </a:lvl1pPr>
          </a:lstStyle>
          <a:p>
            <a:endParaRPr lang="en-US"/>
          </a:p>
        </p:txBody>
      </p:sp>
    </p:spTree>
    <p:extLst>
      <p:ext uri="{BB962C8B-B14F-4D97-AF65-F5344CB8AC3E}">
        <p14:creationId xmlns:p14="http://schemas.microsoft.com/office/powerpoint/2010/main" val="32284737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Content and Image">
    <p:bg>
      <p:bgPr>
        <a:blipFill dpi="0" rotWithShape="1">
          <a:blip r:embed="rId2" cstate="print">
            <a:lum/>
            <a:extLst>
              <a:ext uri="{28A0092B-C50C-407E-A947-70E740481C1C}">
                <a14:useLocalDpi xmlns:a14="http://schemas.microsoft.com/office/drawing/2010/main"/>
              </a:ext>
            </a:extLst>
          </a:blip>
          <a:srcRect/>
          <a:stretch>
            <a:fillRect b="-14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BAB660-7C92-DB4E-97EF-BA4530C2C5C4}"/>
              </a:ext>
            </a:extLst>
          </p:cNvPr>
          <p:cNvSpPr/>
          <p:nvPr userDrawn="1"/>
        </p:nvSpPr>
        <p:spPr>
          <a:xfrm>
            <a:off x="8050369" y="0"/>
            <a:ext cx="4141631" cy="6858000"/>
          </a:xfrm>
          <a:prstGeom prst="rect">
            <a:avLst/>
          </a:prstGeom>
          <a:gradFill>
            <a:gsLst>
              <a:gs pos="0">
                <a:srgbClr val="E04E36"/>
              </a:gs>
              <a:gs pos="73000">
                <a:schemeClr val="accent1"/>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632138" y="365125"/>
            <a:ext cx="5922225" cy="845489"/>
          </a:xfrm>
        </p:spPr>
        <p:txBody>
          <a:bodyPr lIns="0" tIns="0" rIns="0" bIns="0">
            <a:normAutofit/>
          </a:bodyPr>
          <a:lstStyle>
            <a:lvl1pPr>
              <a:defRPr sz="28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4AD954E6-F7CF-704B-A54F-77CB90C60DE7}"/>
              </a:ext>
            </a:extLst>
          </p:cNvPr>
          <p:cNvSpPr>
            <a:spLocks noGrp="1"/>
          </p:cNvSpPr>
          <p:nvPr>
            <p:ph idx="1"/>
          </p:nvPr>
        </p:nvSpPr>
        <p:spPr>
          <a:xfrm>
            <a:off x="645018" y="1698424"/>
            <a:ext cx="5909346" cy="4124414"/>
          </a:xfrm>
        </p:spPr>
        <p:txBody>
          <a:bodyPr lIns="0" tIns="0" rIns="0" bIns="0">
            <a:normAutofit/>
          </a:bodyPr>
          <a:lstStyle>
            <a:lvl1pPr indent="-216000">
              <a:lnSpc>
                <a:spcPts val="2800"/>
              </a:lnSpc>
              <a:spcAft>
                <a:spcPts val="600"/>
              </a:spcAft>
              <a:defRPr sz="1800"/>
            </a:lvl1pPr>
            <a:lvl2pPr indent="-216000">
              <a:lnSpc>
                <a:spcPts val="2800"/>
              </a:lnSpc>
              <a:spcAft>
                <a:spcPts val="600"/>
              </a:spcAft>
              <a:defRPr sz="1800"/>
            </a:lvl2pPr>
            <a:lvl3pPr indent="-216000">
              <a:lnSpc>
                <a:spcPts val="2800"/>
              </a:lnSpc>
              <a:spcAft>
                <a:spcPts val="600"/>
              </a:spcAft>
              <a:defRPr sz="1800"/>
            </a:lvl3pPr>
            <a:lvl4pPr indent="-216000">
              <a:lnSpc>
                <a:spcPts val="2800"/>
              </a:lnSpc>
              <a:spcAft>
                <a:spcPts val="600"/>
              </a:spcAft>
              <a:defRPr sz="1800"/>
            </a:lvl4pPr>
            <a:lvl5pPr indent="-216000">
              <a:lnSpc>
                <a:spcPts val="2800"/>
              </a:lnSpc>
              <a:spcAft>
                <a:spcPts val="600"/>
              </a:spcAft>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tx2"/>
                </a:solidFill>
              </a:defRPr>
            </a:lvl1pPr>
          </a:lstStyle>
          <a:p>
            <a:fld id="{07A04D6F-4389-C645-AE2A-A6C68DECBBDE}" type="slidenum">
              <a:rPr lang="en-US" smtClean="0"/>
              <a:pPr/>
              <a:t>‹#›</a:t>
            </a:fld>
            <a:endParaRPr lang="en-US"/>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329356" y="6078827"/>
            <a:ext cx="1475205" cy="497805"/>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64501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A7423600-12A4-C540-B7BD-ACE1672E821A}"/>
              </a:ext>
            </a:extLst>
          </p:cNvPr>
          <p:cNvSpPr>
            <a:spLocks noGrp="1"/>
          </p:cNvSpPr>
          <p:nvPr>
            <p:ph type="pic" sz="quarter" idx="13"/>
          </p:nvPr>
        </p:nvSpPr>
        <p:spPr>
          <a:xfrm>
            <a:off x="6941713" y="682581"/>
            <a:ext cx="4862937" cy="5178893"/>
          </a:xfrm>
        </p:spPr>
        <p:txBody>
          <a:bodyPr>
            <a:normAutofit/>
          </a:bodyPr>
          <a:lstStyle>
            <a:lvl1pPr marL="0" indent="0">
              <a:buNone/>
              <a:defRPr sz="2100"/>
            </a:lvl1pPr>
          </a:lstStyle>
          <a:p>
            <a:endParaRPr lang="en-US"/>
          </a:p>
        </p:txBody>
      </p:sp>
    </p:spTree>
    <p:extLst>
      <p:ext uri="{BB962C8B-B14F-4D97-AF65-F5344CB8AC3E}">
        <p14:creationId xmlns:p14="http://schemas.microsoft.com/office/powerpoint/2010/main" val="384261468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Content and Image (Blue)">
    <p:bg>
      <p:bgPr>
        <a:blipFill dpi="0" rotWithShape="1">
          <a:blip r:embed="rId2" cstate="print">
            <a:lum/>
            <a:extLst>
              <a:ext uri="{28A0092B-C50C-407E-A947-70E740481C1C}">
                <a14:useLocalDpi xmlns:a14="http://schemas.microsoft.com/office/drawing/2010/main"/>
              </a:ext>
            </a:extLst>
          </a:blip>
          <a:srcRect/>
          <a:stretch>
            <a:fillRect b="-14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BAB660-7C92-DB4E-97EF-BA4530C2C5C4}"/>
              </a:ext>
            </a:extLst>
          </p:cNvPr>
          <p:cNvSpPr/>
          <p:nvPr userDrawn="1"/>
        </p:nvSpPr>
        <p:spPr>
          <a:xfrm>
            <a:off x="8050369" y="0"/>
            <a:ext cx="4141631" cy="6858000"/>
          </a:xfrm>
          <a:prstGeom prst="rect">
            <a:avLst/>
          </a:prstGeom>
          <a:gradFill>
            <a:gsLst>
              <a:gs pos="0">
                <a:srgbClr val="1C2448"/>
              </a:gs>
              <a:gs pos="73000">
                <a:srgbClr val="1C2448"/>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632138" y="365125"/>
            <a:ext cx="5922225" cy="845489"/>
          </a:xfrm>
        </p:spPr>
        <p:txBody>
          <a:bodyPr lIns="0" tIns="0" rIns="0" bIns="0">
            <a:normAutofit/>
          </a:bodyPr>
          <a:lstStyle>
            <a:lvl1pPr>
              <a:defRPr sz="28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4AD954E6-F7CF-704B-A54F-77CB90C60DE7}"/>
              </a:ext>
            </a:extLst>
          </p:cNvPr>
          <p:cNvSpPr>
            <a:spLocks noGrp="1"/>
          </p:cNvSpPr>
          <p:nvPr>
            <p:ph idx="1"/>
          </p:nvPr>
        </p:nvSpPr>
        <p:spPr>
          <a:xfrm>
            <a:off x="645018" y="1698424"/>
            <a:ext cx="5909346" cy="4124414"/>
          </a:xfrm>
        </p:spPr>
        <p:txBody>
          <a:bodyPr lIns="0" tIns="0" rIns="0" bIns="0">
            <a:normAutofit/>
          </a:bodyPr>
          <a:lstStyle>
            <a:lvl1pPr indent="-216000">
              <a:lnSpc>
                <a:spcPts val="2800"/>
              </a:lnSpc>
              <a:spcAft>
                <a:spcPts val="600"/>
              </a:spcAft>
              <a:defRPr sz="1800"/>
            </a:lvl1pPr>
            <a:lvl2pPr indent="-216000">
              <a:lnSpc>
                <a:spcPts val="2800"/>
              </a:lnSpc>
              <a:spcAft>
                <a:spcPts val="600"/>
              </a:spcAft>
              <a:defRPr sz="1800"/>
            </a:lvl2pPr>
            <a:lvl3pPr indent="-216000">
              <a:lnSpc>
                <a:spcPts val="2800"/>
              </a:lnSpc>
              <a:spcAft>
                <a:spcPts val="600"/>
              </a:spcAft>
              <a:defRPr sz="1800"/>
            </a:lvl3pPr>
            <a:lvl4pPr indent="-216000">
              <a:lnSpc>
                <a:spcPts val="2800"/>
              </a:lnSpc>
              <a:spcAft>
                <a:spcPts val="600"/>
              </a:spcAft>
              <a:defRPr sz="1800"/>
            </a:lvl4pPr>
            <a:lvl5pPr indent="-216000">
              <a:lnSpc>
                <a:spcPts val="2800"/>
              </a:lnSpc>
              <a:spcAft>
                <a:spcPts val="600"/>
              </a:spcAft>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tx2"/>
                </a:solidFill>
              </a:defRPr>
            </a:lvl1pPr>
          </a:lstStyle>
          <a:p>
            <a:fld id="{07A04D6F-4389-C645-AE2A-A6C68DECBBDE}" type="slidenum">
              <a:rPr lang="en-US" smtClean="0"/>
              <a:pPr/>
              <a:t>‹#›</a:t>
            </a:fld>
            <a:endParaRPr lang="en-US"/>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329356" y="6078827"/>
            <a:ext cx="1475205" cy="497805"/>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64501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A7423600-12A4-C540-B7BD-ACE1672E821A}"/>
              </a:ext>
            </a:extLst>
          </p:cNvPr>
          <p:cNvSpPr>
            <a:spLocks noGrp="1"/>
          </p:cNvSpPr>
          <p:nvPr>
            <p:ph type="pic" sz="quarter" idx="13"/>
          </p:nvPr>
        </p:nvSpPr>
        <p:spPr>
          <a:xfrm>
            <a:off x="6941713" y="682581"/>
            <a:ext cx="4862937" cy="5178893"/>
          </a:xfrm>
        </p:spPr>
        <p:txBody>
          <a:bodyPr>
            <a:normAutofit/>
          </a:bodyPr>
          <a:lstStyle>
            <a:lvl1pPr marL="0" indent="0">
              <a:buNone/>
              <a:defRPr sz="2100"/>
            </a:lvl1pPr>
          </a:lstStyle>
          <a:p>
            <a:endParaRPr lang="en-US"/>
          </a:p>
        </p:txBody>
      </p:sp>
    </p:spTree>
    <p:extLst>
      <p:ext uri="{BB962C8B-B14F-4D97-AF65-F5344CB8AC3E}">
        <p14:creationId xmlns:p14="http://schemas.microsoft.com/office/powerpoint/2010/main" val="21437365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and Image (alt)">
    <p:bg>
      <p:bgPr>
        <a:blipFill dpi="0" rotWithShape="1">
          <a:blip r:embed="rId2" cstate="print">
            <a:alphaModFix amt="60000"/>
            <a:lum/>
            <a:extLst>
              <a:ext uri="{28A0092B-C50C-407E-A947-70E740481C1C}">
                <a14:useLocalDpi xmlns:a14="http://schemas.microsoft.com/office/drawing/2010/main"/>
              </a:ext>
            </a:extLst>
          </a:blip>
          <a:srcRect/>
          <a:stretch>
            <a:fillRect t="-8000" b="-8000"/>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2BAB660-7C92-DB4E-97EF-BA4530C2C5C4}"/>
              </a:ext>
            </a:extLst>
          </p:cNvPr>
          <p:cNvSpPr/>
          <p:nvPr userDrawn="1"/>
        </p:nvSpPr>
        <p:spPr>
          <a:xfrm>
            <a:off x="0" y="0"/>
            <a:ext cx="4141631" cy="6858000"/>
          </a:xfrm>
          <a:prstGeom prst="rect">
            <a:avLst/>
          </a:prstGeom>
          <a:gradFill>
            <a:gsLst>
              <a:gs pos="0">
                <a:srgbClr val="E04E36"/>
              </a:gs>
              <a:gs pos="53000">
                <a:schemeClr val="accent1"/>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5713928" y="365125"/>
            <a:ext cx="5909346" cy="845489"/>
          </a:xfrm>
        </p:spPr>
        <p:txBody>
          <a:bodyPr lIns="0" tIns="0" rIns="0" bIns="0">
            <a:normAutofit/>
          </a:bodyPr>
          <a:lstStyle>
            <a:lvl1pPr>
              <a:defRPr sz="28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4AD954E6-F7CF-704B-A54F-77CB90C60DE7}"/>
              </a:ext>
            </a:extLst>
          </p:cNvPr>
          <p:cNvSpPr>
            <a:spLocks noGrp="1"/>
          </p:cNvSpPr>
          <p:nvPr>
            <p:ph idx="1"/>
          </p:nvPr>
        </p:nvSpPr>
        <p:spPr>
          <a:xfrm>
            <a:off x="5713928" y="1698424"/>
            <a:ext cx="5909346" cy="4124414"/>
          </a:xfrm>
        </p:spPr>
        <p:txBody>
          <a:bodyPr lIns="0" tIns="0" rIns="0" bIns="0">
            <a:normAutofit/>
          </a:bodyPr>
          <a:lstStyle>
            <a:lvl1pPr indent="-216000">
              <a:lnSpc>
                <a:spcPts val="2800"/>
              </a:lnSpc>
              <a:spcAft>
                <a:spcPts val="600"/>
              </a:spcAft>
              <a:defRPr sz="1800"/>
            </a:lvl1pPr>
            <a:lvl2pPr indent="-216000">
              <a:lnSpc>
                <a:spcPts val="2800"/>
              </a:lnSpc>
              <a:spcAft>
                <a:spcPts val="600"/>
              </a:spcAft>
              <a:defRPr sz="1800"/>
            </a:lvl2pPr>
            <a:lvl3pPr indent="-216000">
              <a:lnSpc>
                <a:spcPts val="2800"/>
              </a:lnSpc>
              <a:spcAft>
                <a:spcPts val="600"/>
              </a:spcAft>
              <a:defRPr sz="1800"/>
            </a:lvl3pPr>
            <a:lvl4pPr indent="-216000">
              <a:lnSpc>
                <a:spcPts val="2800"/>
              </a:lnSpc>
              <a:spcAft>
                <a:spcPts val="600"/>
              </a:spcAft>
              <a:defRPr sz="1800"/>
            </a:lvl4pPr>
            <a:lvl5pPr indent="-216000">
              <a:lnSpc>
                <a:spcPts val="2800"/>
              </a:lnSpc>
              <a:spcAft>
                <a:spcPts val="600"/>
              </a:spcAft>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bg1"/>
                </a:solidFill>
              </a:defRPr>
            </a:lvl1pPr>
          </a:lstStyle>
          <a:p>
            <a:fld id="{07A04D6F-4389-C645-AE2A-A6C68DECBBDE}" type="slidenum">
              <a:rPr lang="en-US" smtClean="0"/>
              <a:pPr/>
              <a:t>‹#›</a:t>
            </a:fld>
            <a:endParaRPr lang="en-US" dirty="0"/>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329357" y="6078827"/>
            <a:ext cx="1475202" cy="497805"/>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572680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A7423600-12A4-C540-B7BD-ACE1672E821A}"/>
              </a:ext>
            </a:extLst>
          </p:cNvPr>
          <p:cNvSpPr>
            <a:spLocks noGrp="1"/>
          </p:cNvSpPr>
          <p:nvPr>
            <p:ph type="pic" sz="quarter" idx="13"/>
          </p:nvPr>
        </p:nvSpPr>
        <p:spPr>
          <a:xfrm>
            <a:off x="413197" y="682581"/>
            <a:ext cx="4862937" cy="5178893"/>
          </a:xfrm>
        </p:spPr>
        <p:txBody>
          <a:bodyPr>
            <a:normAutofit/>
          </a:bodyPr>
          <a:lstStyle>
            <a:lvl1pPr marL="0" indent="0">
              <a:buNone/>
              <a:defRPr sz="2100"/>
            </a:lvl1pPr>
          </a:lstStyle>
          <a:p>
            <a:endParaRPr lang="en-US" dirty="0"/>
          </a:p>
        </p:txBody>
      </p:sp>
    </p:spTree>
    <p:extLst>
      <p:ext uri="{BB962C8B-B14F-4D97-AF65-F5344CB8AC3E}">
        <p14:creationId xmlns:p14="http://schemas.microsoft.com/office/powerpoint/2010/main" val="12487515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and Image (alt, Blue)">
    <p:bg>
      <p:bgPr>
        <a:blipFill dpi="0" rotWithShape="1">
          <a:blip r:embed="rId2" cstate="print">
            <a:alphaModFix amt="60000"/>
            <a:lum/>
            <a:extLst>
              <a:ext uri="{28A0092B-C50C-407E-A947-70E740481C1C}">
                <a14:useLocalDpi xmlns:a14="http://schemas.microsoft.com/office/drawing/2010/main"/>
              </a:ext>
            </a:extLst>
          </a:blip>
          <a:srcRect/>
          <a:stretch>
            <a:fillRect t="-8000" b="-8000"/>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E0A0820-C4F5-634C-B2AA-B30F26998502}"/>
              </a:ext>
            </a:extLst>
          </p:cNvPr>
          <p:cNvSpPr/>
          <p:nvPr userDrawn="1"/>
        </p:nvSpPr>
        <p:spPr>
          <a:xfrm>
            <a:off x="-12240" y="0"/>
            <a:ext cx="4141631" cy="6858000"/>
          </a:xfrm>
          <a:prstGeom prst="rect">
            <a:avLst/>
          </a:prstGeom>
          <a:gradFill>
            <a:gsLst>
              <a:gs pos="0">
                <a:srgbClr val="1C2448"/>
              </a:gs>
              <a:gs pos="73000">
                <a:srgbClr val="1C2448"/>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5713928" y="365125"/>
            <a:ext cx="5909346" cy="845489"/>
          </a:xfrm>
        </p:spPr>
        <p:txBody>
          <a:bodyPr lIns="0" tIns="0" rIns="0" bIns="0">
            <a:normAutofit/>
          </a:bodyPr>
          <a:lstStyle>
            <a:lvl1pPr>
              <a:defRPr sz="28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4AD954E6-F7CF-704B-A54F-77CB90C60DE7}"/>
              </a:ext>
            </a:extLst>
          </p:cNvPr>
          <p:cNvSpPr>
            <a:spLocks noGrp="1"/>
          </p:cNvSpPr>
          <p:nvPr>
            <p:ph idx="1"/>
          </p:nvPr>
        </p:nvSpPr>
        <p:spPr>
          <a:xfrm>
            <a:off x="5713928" y="1698424"/>
            <a:ext cx="5909346" cy="4124414"/>
          </a:xfrm>
        </p:spPr>
        <p:txBody>
          <a:bodyPr lIns="0" tIns="0" rIns="0" bIns="0">
            <a:normAutofit/>
          </a:bodyPr>
          <a:lstStyle>
            <a:lvl1pPr indent="-216000">
              <a:lnSpc>
                <a:spcPts val="2800"/>
              </a:lnSpc>
              <a:spcAft>
                <a:spcPts val="600"/>
              </a:spcAft>
              <a:defRPr sz="1800"/>
            </a:lvl1pPr>
            <a:lvl2pPr indent="-216000">
              <a:lnSpc>
                <a:spcPts val="2800"/>
              </a:lnSpc>
              <a:spcAft>
                <a:spcPts val="600"/>
              </a:spcAft>
              <a:defRPr sz="1800"/>
            </a:lvl2pPr>
            <a:lvl3pPr indent="-216000">
              <a:lnSpc>
                <a:spcPts val="2800"/>
              </a:lnSpc>
              <a:spcAft>
                <a:spcPts val="600"/>
              </a:spcAft>
              <a:defRPr sz="1800"/>
            </a:lvl3pPr>
            <a:lvl4pPr indent="-216000">
              <a:lnSpc>
                <a:spcPts val="2800"/>
              </a:lnSpc>
              <a:spcAft>
                <a:spcPts val="600"/>
              </a:spcAft>
              <a:defRPr sz="1800"/>
            </a:lvl4pPr>
            <a:lvl5pPr indent="-216000">
              <a:lnSpc>
                <a:spcPts val="2800"/>
              </a:lnSpc>
              <a:spcAft>
                <a:spcPts val="600"/>
              </a:spcAft>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bg1"/>
                </a:solidFill>
              </a:defRPr>
            </a:lvl1pPr>
          </a:lstStyle>
          <a:p>
            <a:fld id="{07A04D6F-4389-C645-AE2A-A6C68DECBBDE}" type="slidenum">
              <a:rPr lang="en-US" smtClean="0"/>
              <a:pPr/>
              <a:t>‹#›</a:t>
            </a:fld>
            <a:endParaRPr lang="en-US" dirty="0"/>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cstate="print">
            <a:extLst>
              <a:ext uri="{28A0092B-C50C-407E-A947-70E740481C1C}">
                <a14:useLocalDpi xmlns:a14="http://schemas.microsoft.com/office/drawing/2010/main"/>
              </a:ext>
            </a:extLst>
          </a:blip>
          <a:srcRect/>
          <a:stretch/>
        </p:blipFill>
        <p:spPr>
          <a:xfrm>
            <a:off x="10329357" y="6078827"/>
            <a:ext cx="1475202" cy="497805"/>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572680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Picture Placeholder 4">
            <a:extLst>
              <a:ext uri="{FF2B5EF4-FFF2-40B4-BE49-F238E27FC236}">
                <a16:creationId xmlns:a16="http://schemas.microsoft.com/office/drawing/2014/main" id="{A7423600-12A4-C540-B7BD-ACE1672E821A}"/>
              </a:ext>
            </a:extLst>
          </p:cNvPr>
          <p:cNvSpPr>
            <a:spLocks noGrp="1"/>
          </p:cNvSpPr>
          <p:nvPr>
            <p:ph type="pic" sz="quarter" idx="13"/>
          </p:nvPr>
        </p:nvSpPr>
        <p:spPr>
          <a:xfrm>
            <a:off x="413197" y="682581"/>
            <a:ext cx="4862937" cy="5178893"/>
          </a:xfrm>
        </p:spPr>
        <p:txBody>
          <a:bodyPr>
            <a:normAutofit/>
          </a:bodyPr>
          <a:lstStyle>
            <a:lvl1pPr marL="0" indent="0">
              <a:buNone/>
              <a:defRPr sz="2100"/>
            </a:lvl1pPr>
          </a:lstStyle>
          <a:p>
            <a:endParaRPr lang="en-US" dirty="0"/>
          </a:p>
        </p:txBody>
      </p:sp>
    </p:spTree>
    <p:extLst>
      <p:ext uri="{BB962C8B-B14F-4D97-AF65-F5344CB8AC3E}">
        <p14:creationId xmlns:p14="http://schemas.microsoft.com/office/powerpoint/2010/main" val="14783372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Big Text">
    <p:bg>
      <p:bgPr>
        <a:gradFill>
          <a:gsLst>
            <a:gs pos="0">
              <a:schemeClr val="tx2"/>
            </a:gs>
            <a:gs pos="100000">
              <a:srgbClr val="1C2448"/>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633600" y="365125"/>
            <a:ext cx="11159544" cy="845489"/>
          </a:xfrm>
        </p:spPr>
        <p:txBody>
          <a:bodyPr lIns="0" tIns="0" rIns="0" bIns="0">
            <a:normAutofit/>
          </a:bodyPr>
          <a:lstStyle>
            <a:lvl1pPr>
              <a:defRPr sz="2800">
                <a:solidFill>
                  <a:schemeClr val="bg1"/>
                </a:solidFill>
              </a:defRPr>
            </a:lvl1pPr>
          </a:lstStyle>
          <a:p>
            <a:r>
              <a:rPr lang="en-US" dirty="0"/>
              <a:t>Click to edit Master title style</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bg1"/>
                </a:solidFill>
              </a:defRPr>
            </a:lvl1pPr>
          </a:lstStyle>
          <a:p>
            <a:fld id="{07A04D6F-4389-C645-AE2A-A6C68DECBBDE}" type="slidenum">
              <a:rPr lang="en-US" smtClean="0"/>
              <a:pPr/>
              <a:t>‹#›</a:t>
            </a:fld>
            <a:endParaRPr lang="en-US"/>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10329356" y="6078827"/>
            <a:ext cx="1475205" cy="497805"/>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64501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A79B845-9CA6-FA49-B94A-FA8215022207}"/>
              </a:ext>
            </a:extLst>
          </p:cNvPr>
          <p:cNvSpPr>
            <a:spLocks noGrp="1"/>
          </p:cNvSpPr>
          <p:nvPr>
            <p:ph sz="quarter" idx="13"/>
          </p:nvPr>
        </p:nvSpPr>
        <p:spPr>
          <a:xfrm>
            <a:off x="1758503" y="1558344"/>
            <a:ext cx="8789294" cy="3798283"/>
          </a:xfrm>
          <a:noFill/>
        </p:spPr>
        <p:txBody>
          <a:bodyPr lIns="0" tIns="0" rIns="0" bIns="0" anchor="ctr" anchorCtr="0">
            <a:normAutofit/>
          </a:bodyPr>
          <a:lstStyle>
            <a:lvl1pPr marL="0" indent="0">
              <a:lnSpc>
                <a:spcPts val="6600"/>
              </a:lnSpc>
              <a:spcBef>
                <a:spcPts val="0"/>
              </a:spcBef>
              <a:spcAft>
                <a:spcPts val="0"/>
              </a:spcAft>
              <a:buNone/>
              <a:defRPr sz="5000" spc="-30" baseline="0">
                <a:solidFill>
                  <a:schemeClr val="tx2"/>
                </a:solidFill>
                <a:highlight>
                  <a:srgbClr val="F8F8F8"/>
                </a:highlight>
              </a:defRPr>
            </a:lvl1pPr>
          </a:lstStyle>
          <a:p>
            <a:pPr lvl="0"/>
            <a:r>
              <a:rPr lang="en-US" dirty="0"/>
              <a:t>Click to edit Master text styles</a:t>
            </a:r>
          </a:p>
        </p:txBody>
      </p:sp>
    </p:spTree>
    <p:extLst>
      <p:ext uri="{BB962C8B-B14F-4D97-AF65-F5344CB8AC3E}">
        <p14:creationId xmlns:p14="http://schemas.microsoft.com/office/powerpoint/2010/main" val="13691193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Big Text (Alt)">
    <p:bg>
      <p:bgPr>
        <a:gradFill flip="none" rotWithShape="1">
          <a:gsLst>
            <a:gs pos="58000">
              <a:schemeClr val="accent1"/>
            </a:gs>
            <a:gs pos="98000">
              <a:srgbClr val="E04E36"/>
            </a:gs>
          </a:gsLst>
          <a:lin ang="189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633600" y="365125"/>
            <a:ext cx="11159544" cy="845489"/>
          </a:xfrm>
        </p:spPr>
        <p:txBody>
          <a:bodyPr lIns="0" tIns="0" rIns="0" bIns="0">
            <a:normAutofit/>
          </a:bodyPr>
          <a:lstStyle>
            <a:lvl1pPr>
              <a:defRPr sz="2800">
                <a:solidFill>
                  <a:srgbClr val="F8F8F8"/>
                </a:solidFill>
              </a:defRPr>
            </a:lvl1pPr>
          </a:lstStyle>
          <a:p>
            <a:r>
              <a:rPr lang="en-US" dirty="0"/>
              <a:t>Click to edit Master title style</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bg1"/>
                </a:solidFill>
              </a:defRPr>
            </a:lvl1pPr>
          </a:lstStyle>
          <a:p>
            <a:fld id="{07A04D6F-4389-C645-AE2A-A6C68DECBBDE}" type="slidenum">
              <a:rPr lang="en-US" smtClean="0"/>
              <a:pPr/>
              <a:t>‹#›</a:t>
            </a:fld>
            <a:endParaRPr lang="en-US"/>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2" cstate="print">
            <a:extLst>
              <a:ext uri="{28A0092B-C50C-407E-A947-70E740481C1C}">
                <a14:useLocalDpi xmlns:a14="http://schemas.microsoft.com/office/drawing/2010/main"/>
              </a:ext>
            </a:extLst>
          </a:blip>
          <a:srcRect/>
          <a:stretch/>
        </p:blipFill>
        <p:spPr>
          <a:xfrm>
            <a:off x="10329357" y="6078827"/>
            <a:ext cx="1475202" cy="497805"/>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645017" y="1210614"/>
            <a:ext cx="1634544" cy="0"/>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A79B845-9CA6-FA49-B94A-FA8215022207}"/>
              </a:ext>
            </a:extLst>
          </p:cNvPr>
          <p:cNvSpPr>
            <a:spLocks noGrp="1"/>
          </p:cNvSpPr>
          <p:nvPr>
            <p:ph sz="quarter" idx="13"/>
          </p:nvPr>
        </p:nvSpPr>
        <p:spPr>
          <a:xfrm>
            <a:off x="1758503" y="1429035"/>
            <a:ext cx="8789294" cy="3939950"/>
          </a:xfrm>
          <a:noFill/>
        </p:spPr>
        <p:txBody>
          <a:bodyPr lIns="0" tIns="0" rIns="0" bIns="0" anchor="ctr" anchorCtr="0">
            <a:normAutofit/>
          </a:bodyPr>
          <a:lstStyle>
            <a:lvl1pPr marL="0" indent="0">
              <a:lnSpc>
                <a:spcPts val="6600"/>
              </a:lnSpc>
              <a:spcBef>
                <a:spcPts val="0"/>
              </a:spcBef>
              <a:spcAft>
                <a:spcPts val="0"/>
              </a:spcAft>
              <a:buNone/>
              <a:defRPr sz="5000" spc="-30" baseline="0">
                <a:solidFill>
                  <a:schemeClr val="accent1"/>
                </a:solidFill>
                <a:highlight>
                  <a:srgbClr val="F8F8F8"/>
                </a:highlight>
              </a:defRPr>
            </a:lvl1pPr>
          </a:lstStyle>
          <a:p>
            <a:pPr lvl="0"/>
            <a:r>
              <a:rPr lang="en-US" dirty="0"/>
              <a:t>Click to edit Master text styles</a:t>
            </a:r>
          </a:p>
        </p:txBody>
      </p:sp>
    </p:spTree>
    <p:extLst>
      <p:ext uri="{BB962C8B-B14F-4D97-AF65-F5344CB8AC3E}">
        <p14:creationId xmlns:p14="http://schemas.microsoft.com/office/powerpoint/2010/main" val="15502697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able">
    <p:bg>
      <p:bgPr>
        <a:blipFill dpi="0" rotWithShape="1">
          <a:blip r:embed="rId2" cstate="print">
            <a:lum/>
            <a:extLst>
              <a:ext uri="{28A0092B-C50C-407E-A947-70E740481C1C}">
                <a14:useLocalDpi xmlns:a14="http://schemas.microsoft.com/office/drawing/2010/main"/>
              </a:ext>
            </a:extLst>
          </a:blip>
          <a:srcRect/>
          <a:stretch>
            <a:fillRect t="-8000" b="-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633600" y="365125"/>
            <a:ext cx="11159544" cy="845489"/>
          </a:xfrm>
        </p:spPr>
        <p:txBody>
          <a:bodyPr lIns="0" tIns="0" rIns="0" bIns="0">
            <a:normAutofit/>
          </a:bodyPr>
          <a:lstStyle>
            <a:lvl1pPr>
              <a:defRPr sz="2800">
                <a:solidFill>
                  <a:schemeClr val="accent1"/>
                </a:solidFill>
              </a:defRPr>
            </a:lvl1pPr>
          </a:lstStyle>
          <a:p>
            <a:r>
              <a:rPr lang="en-US" dirty="0"/>
              <a:t>Click to edit Master title style</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tx2"/>
                </a:solidFill>
              </a:defRPr>
            </a:lvl1pPr>
          </a:lstStyle>
          <a:p>
            <a:fld id="{07A04D6F-4389-C645-AE2A-A6C68DECBBDE}" type="slidenum">
              <a:rPr lang="en-US" smtClean="0"/>
              <a:pPr/>
              <a:t>‹#›</a:t>
            </a:fld>
            <a:endParaRPr lang="en-US"/>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329356" y="6078827"/>
            <a:ext cx="1475205" cy="497806"/>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64501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able Placeholder 3">
            <a:extLst>
              <a:ext uri="{FF2B5EF4-FFF2-40B4-BE49-F238E27FC236}">
                <a16:creationId xmlns:a16="http://schemas.microsoft.com/office/drawing/2014/main" id="{3A3BF5D1-EEC6-C84F-B996-97C8F2461DE8}"/>
              </a:ext>
            </a:extLst>
          </p:cNvPr>
          <p:cNvSpPr>
            <a:spLocks noGrp="1"/>
          </p:cNvSpPr>
          <p:nvPr>
            <p:ph type="tbl" sz="quarter" idx="13"/>
          </p:nvPr>
        </p:nvSpPr>
        <p:spPr>
          <a:xfrm>
            <a:off x="644525" y="1606550"/>
            <a:ext cx="9685338" cy="4127500"/>
          </a:xfrm>
        </p:spPr>
        <p:txBody>
          <a:bodyPr/>
          <a:lstStyle>
            <a:lvl1pPr marL="12600" indent="0">
              <a:buNone/>
              <a:defRPr/>
            </a:lvl1pPr>
          </a:lstStyle>
          <a:p>
            <a:endParaRPr lang="en-US"/>
          </a:p>
        </p:txBody>
      </p:sp>
    </p:spTree>
    <p:extLst>
      <p:ext uri="{BB962C8B-B14F-4D97-AF65-F5344CB8AC3E}">
        <p14:creationId xmlns:p14="http://schemas.microsoft.com/office/powerpoint/2010/main" val="1500317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cstate="print">
            <a:lum/>
            <a:extLst>
              <a:ext uri="{28A0092B-C50C-407E-A947-70E740481C1C}">
                <a14:useLocalDpi xmlns:a14="http://schemas.microsoft.com/office/drawing/2010/main"/>
              </a:ext>
            </a:extLst>
          </a:blip>
          <a:srcRect/>
          <a:stretch>
            <a:fillRect t="-8000" b="-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633600" y="365125"/>
            <a:ext cx="11159544" cy="845489"/>
          </a:xfrm>
        </p:spPr>
        <p:txBody>
          <a:bodyPr lIns="0" tIns="0" rIns="0" bIns="0">
            <a:normAutofit/>
          </a:bodyPr>
          <a:lstStyle>
            <a:lvl1pPr>
              <a:defRPr sz="2800">
                <a:solidFill>
                  <a:schemeClr val="accent1"/>
                </a:solidFill>
              </a:defRPr>
            </a:lvl1pPr>
          </a:lstStyle>
          <a:p>
            <a:r>
              <a:rPr lang="en-US" dirty="0"/>
              <a:t>Click to edit Master title style</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tx2"/>
                </a:solidFill>
              </a:defRPr>
            </a:lvl1pPr>
          </a:lstStyle>
          <a:p>
            <a:fld id="{07A04D6F-4389-C645-AE2A-A6C68DECBBDE}" type="slidenum">
              <a:rPr lang="en-US" smtClean="0"/>
              <a:pPr/>
              <a:t>‹#›</a:t>
            </a:fld>
            <a:endParaRPr lang="en-US"/>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329356" y="6078827"/>
            <a:ext cx="1475205" cy="497806"/>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64501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12111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02">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F45D0-4CC8-1C43-9C7A-C09650F3976A}"/>
              </a:ext>
            </a:extLst>
          </p:cNvPr>
          <p:cNvSpPr>
            <a:spLocks noGrp="1"/>
          </p:cNvSpPr>
          <p:nvPr>
            <p:ph type="ctrTitle"/>
          </p:nvPr>
        </p:nvSpPr>
        <p:spPr>
          <a:xfrm>
            <a:off x="738808" y="3336851"/>
            <a:ext cx="6788427" cy="1062620"/>
          </a:xfrm>
        </p:spPr>
        <p:txBody>
          <a:bodyPr lIns="0" tIns="0" rIns="0" bIns="0" anchor="b">
            <a:noAutofit/>
          </a:bodyPr>
          <a:lstStyle>
            <a:lvl1pPr algn="l">
              <a:defRPr sz="6000" b="0" i="0">
                <a:solidFill>
                  <a:schemeClr val="bg1"/>
                </a:solidFill>
                <a:latin typeface="Montserrat Light" pitchFamily="2" charset="77"/>
              </a:defRPr>
            </a:lvl1pPr>
          </a:lstStyle>
          <a:p>
            <a:r>
              <a:rPr lang="en-US" dirty="0"/>
              <a:t>Click to edit Master title style</a:t>
            </a:r>
          </a:p>
        </p:txBody>
      </p:sp>
      <p:sp>
        <p:nvSpPr>
          <p:cNvPr id="3" name="Subtitle 2">
            <a:extLst>
              <a:ext uri="{FF2B5EF4-FFF2-40B4-BE49-F238E27FC236}">
                <a16:creationId xmlns:a16="http://schemas.microsoft.com/office/drawing/2014/main" id="{FDD3199F-A127-5A4F-A438-5E2F7E578865}"/>
              </a:ext>
            </a:extLst>
          </p:cNvPr>
          <p:cNvSpPr>
            <a:spLocks noGrp="1"/>
          </p:cNvSpPr>
          <p:nvPr>
            <p:ph type="subTitle" idx="1" hasCustomPrompt="1"/>
          </p:nvPr>
        </p:nvSpPr>
        <p:spPr>
          <a:xfrm>
            <a:off x="739666" y="4460486"/>
            <a:ext cx="7314342" cy="647854"/>
          </a:xfrm>
        </p:spPr>
        <p:txBody>
          <a:bodyPr lIns="0" tIns="0" rIns="0" bIns="0">
            <a:normAutofit/>
          </a:bodyPr>
          <a:lstStyle>
            <a:lvl1pPr marL="0" indent="0" algn="l">
              <a:buNone/>
              <a:defRPr sz="2200" b="1" i="0" spc="50" baseline="0">
                <a:solidFill>
                  <a:schemeClr val="accent1"/>
                </a:solidFill>
                <a:latin typeface="Montserrat SemiBold"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D744AFE-C4EA-B54C-AE72-15FD761E6FF3}"/>
              </a:ext>
            </a:extLst>
          </p:cNvPr>
          <p:cNvSpPr>
            <a:spLocks noGrp="1"/>
          </p:cNvSpPr>
          <p:nvPr>
            <p:ph type="dt" sz="half" idx="10"/>
          </p:nvPr>
        </p:nvSpPr>
        <p:spPr>
          <a:xfrm>
            <a:off x="738808" y="5973650"/>
            <a:ext cx="2743200" cy="365125"/>
          </a:xfrm>
        </p:spPr>
        <p:txBody>
          <a:bodyPr/>
          <a:lstStyle>
            <a:lvl1pPr algn="l">
              <a:defRPr b="1" i="0">
                <a:solidFill>
                  <a:schemeClr val="bg1"/>
                </a:solidFill>
                <a:latin typeface="Montserrat SemiBold" pitchFamily="2" charset="77"/>
              </a:defRPr>
            </a:lvl1pPr>
          </a:lstStyle>
          <a:p>
            <a:fld id="{F374A07C-2079-1A48-B168-88EF18589A00}" type="datetime1">
              <a:rPr lang="en-CA" smtClean="0"/>
              <a:t>2021-10-21</a:t>
            </a:fld>
            <a:endParaRPr lang="en-US"/>
          </a:p>
        </p:txBody>
      </p:sp>
      <p:pic>
        <p:nvPicPr>
          <p:cNvPr id="9" name="Picture 8">
            <a:extLst>
              <a:ext uri="{FF2B5EF4-FFF2-40B4-BE49-F238E27FC236}">
                <a16:creationId xmlns:a16="http://schemas.microsoft.com/office/drawing/2014/main" id="{8B5269D3-D94E-CC43-BF44-6F75026D3C3B}"/>
              </a:ext>
            </a:extLst>
          </p:cNvPr>
          <p:cNvPicPr>
            <a:picLocks noChangeAspect="1"/>
          </p:cNvPicPr>
          <p:nvPr userDrawn="1"/>
        </p:nvPicPr>
        <p:blipFill>
          <a:blip r:embed="rId3"/>
          <a:srcRect/>
          <a:stretch/>
        </p:blipFill>
        <p:spPr>
          <a:xfrm>
            <a:off x="738809" y="689127"/>
            <a:ext cx="2454966" cy="828424"/>
          </a:xfrm>
          <a:prstGeom prst="rect">
            <a:avLst/>
          </a:prstGeom>
        </p:spPr>
      </p:pic>
      <p:pic>
        <p:nvPicPr>
          <p:cNvPr id="10" name="Picture 9">
            <a:extLst>
              <a:ext uri="{FF2B5EF4-FFF2-40B4-BE49-F238E27FC236}">
                <a16:creationId xmlns:a16="http://schemas.microsoft.com/office/drawing/2014/main" id="{72A957DD-6040-9348-AAAE-3AEFD6C3E277}"/>
              </a:ext>
            </a:extLst>
          </p:cNvPr>
          <p:cNvPicPr>
            <a:picLocks noChangeAspect="1"/>
          </p:cNvPicPr>
          <p:nvPr userDrawn="1"/>
        </p:nvPicPr>
        <p:blipFill rotWithShape="1">
          <a:blip r:embed="rId4" cstate="print">
            <a:alphaModFix amt="30000"/>
            <a:extLst>
              <a:ext uri="{28A0092B-C50C-407E-A947-70E740481C1C}">
                <a14:useLocalDpi xmlns:a14="http://schemas.microsoft.com/office/drawing/2010/main"/>
              </a:ext>
            </a:extLst>
          </a:blip>
          <a:srcRect t="1" r="54110" b="51832"/>
          <a:stretch/>
        </p:blipFill>
        <p:spPr>
          <a:xfrm>
            <a:off x="5141842" y="3168903"/>
            <a:ext cx="7200000" cy="3780000"/>
          </a:xfrm>
          <a:prstGeom prst="rect">
            <a:avLst/>
          </a:prstGeom>
        </p:spPr>
      </p:pic>
    </p:spTree>
    <p:extLst>
      <p:ext uri="{BB962C8B-B14F-4D97-AF65-F5344CB8AC3E}">
        <p14:creationId xmlns:p14="http://schemas.microsoft.com/office/powerpoint/2010/main" val="23912215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cstate="print">
            <a:lum/>
            <a:extLst>
              <a:ext uri="{28A0092B-C50C-407E-A947-70E740481C1C}">
                <a14:useLocalDpi xmlns:a14="http://schemas.microsoft.com/office/drawing/2010/main"/>
              </a:ext>
            </a:extLst>
          </a:blip>
          <a:srcRect/>
          <a:stretch>
            <a:fillRect t="-8000" b="-8000"/>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tx2"/>
                </a:solidFill>
              </a:defRPr>
            </a:lvl1pPr>
          </a:lstStyle>
          <a:p>
            <a:fld id="{07A04D6F-4389-C645-AE2A-A6C68DECBBDE}" type="slidenum">
              <a:rPr lang="en-US" smtClean="0"/>
              <a:pPr/>
              <a:t>‹#›</a:t>
            </a:fld>
            <a:endParaRPr lang="en-US"/>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329356" y="6078827"/>
            <a:ext cx="1475205" cy="497806"/>
          </a:xfrm>
          <a:prstGeom prst="rect">
            <a:avLst/>
          </a:prstGeom>
        </p:spPr>
      </p:pic>
    </p:spTree>
    <p:extLst>
      <p:ext uri="{BB962C8B-B14F-4D97-AF65-F5344CB8AC3E}">
        <p14:creationId xmlns:p14="http://schemas.microsoft.com/office/powerpoint/2010/main" val="20973888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References">
    <p:bg>
      <p:bgPr>
        <a:blipFill dpi="0" rotWithShape="1">
          <a:blip r:embed="rId2" cstate="print">
            <a:lum/>
            <a:extLst>
              <a:ext uri="{28A0092B-C50C-407E-A947-70E740481C1C}">
                <a14:useLocalDpi xmlns:a14="http://schemas.microsoft.com/office/drawing/2010/main"/>
              </a:ext>
            </a:extLst>
          </a:blip>
          <a:srcRect/>
          <a:stretch>
            <a:fillRect t="-8000" b="-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633600" y="365125"/>
            <a:ext cx="11159544" cy="845489"/>
          </a:xfrm>
        </p:spPr>
        <p:txBody>
          <a:bodyPr lIns="0" tIns="0" rIns="0" bIns="0">
            <a:normAutofit/>
          </a:bodyPr>
          <a:lstStyle>
            <a:lvl1pPr>
              <a:defRPr sz="28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4AD954E6-F7CF-704B-A54F-77CB90C60DE7}"/>
              </a:ext>
            </a:extLst>
          </p:cNvPr>
          <p:cNvSpPr>
            <a:spLocks noGrp="1"/>
          </p:cNvSpPr>
          <p:nvPr>
            <p:ph idx="1"/>
          </p:nvPr>
        </p:nvSpPr>
        <p:spPr>
          <a:xfrm>
            <a:off x="2072073" y="1700411"/>
            <a:ext cx="3542529" cy="428424"/>
          </a:xfrm>
        </p:spPr>
        <p:txBody>
          <a:bodyPr lIns="0" tIns="0" rIns="0" bIns="0" anchor="ctr" anchorCtr="0">
            <a:normAutofit/>
          </a:bodyPr>
          <a:lstStyle>
            <a:lvl1pPr marL="12600" indent="0">
              <a:lnSpc>
                <a:spcPts val="2400"/>
              </a:lnSpc>
              <a:spcAft>
                <a:spcPts val="600"/>
              </a:spcAft>
              <a:buNone/>
              <a:defRPr sz="1600" b="1" i="0">
                <a:latin typeface="Montserrat SemiBold"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tx2"/>
                </a:solidFill>
              </a:defRPr>
            </a:lvl1pPr>
          </a:lstStyle>
          <a:p>
            <a:fld id="{07A04D6F-4389-C645-AE2A-A6C68DECBBDE}" type="slidenum">
              <a:rPr lang="en-US" smtClean="0"/>
              <a:pPr/>
              <a:t>‹#›</a:t>
            </a:fld>
            <a:endParaRPr lang="en-US"/>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329356" y="6078827"/>
            <a:ext cx="1475205" cy="497806"/>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64501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3149D4EC-E825-4740-8231-3B9F57C49F1A}"/>
              </a:ext>
            </a:extLst>
          </p:cNvPr>
          <p:cNvSpPr>
            <a:spLocks noGrp="1"/>
          </p:cNvSpPr>
          <p:nvPr>
            <p:ph idx="14"/>
          </p:nvPr>
        </p:nvSpPr>
        <p:spPr>
          <a:xfrm>
            <a:off x="2072073" y="2200473"/>
            <a:ext cx="3542529" cy="885625"/>
          </a:xfrm>
        </p:spPr>
        <p:txBody>
          <a:bodyPr lIns="0" tIns="0" rIns="0" bIns="0">
            <a:normAutofit/>
          </a:bodyPr>
          <a:lstStyle>
            <a:lvl1pPr marL="180000" indent="-180000">
              <a:lnSpc>
                <a:spcPts val="1800"/>
              </a:lnSpc>
              <a:spcBef>
                <a:spcPts val="0"/>
              </a:spcBef>
              <a:spcAft>
                <a:spcPts val="600"/>
              </a:spcAft>
              <a:buFont typeface="Arial" panose="020B0604020202020204" pitchFamily="34" charset="0"/>
              <a:buChar char="•"/>
              <a:defRPr sz="1400" b="0" i="0">
                <a:latin typeface="Montserrat"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9" name="Rectangle 8">
            <a:extLst>
              <a:ext uri="{FF2B5EF4-FFF2-40B4-BE49-F238E27FC236}">
                <a16:creationId xmlns:a16="http://schemas.microsoft.com/office/drawing/2014/main" id="{4E99FB83-909B-384C-AEB3-D06F47ECA6EE}"/>
              </a:ext>
            </a:extLst>
          </p:cNvPr>
          <p:cNvSpPr/>
          <p:nvPr userDrawn="1"/>
        </p:nvSpPr>
        <p:spPr>
          <a:xfrm>
            <a:off x="385763" y="1485900"/>
            <a:ext cx="1157287" cy="1614486"/>
          </a:xfrm>
          <a:prstGeom prst="rect">
            <a:avLst/>
          </a:prstGeom>
          <a:gradFill>
            <a:gsLst>
              <a:gs pos="0">
                <a:schemeClr val="accent1"/>
              </a:gs>
              <a:gs pos="99000">
                <a:srgbClr val="FF760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Picture Placeholder 4">
            <a:extLst>
              <a:ext uri="{FF2B5EF4-FFF2-40B4-BE49-F238E27FC236}">
                <a16:creationId xmlns:a16="http://schemas.microsoft.com/office/drawing/2014/main" id="{4DAA084C-1E69-6D48-9CF9-6A15C9399EBA}"/>
              </a:ext>
            </a:extLst>
          </p:cNvPr>
          <p:cNvSpPr>
            <a:spLocks noGrp="1"/>
          </p:cNvSpPr>
          <p:nvPr>
            <p:ph type="pic" sz="quarter" idx="13"/>
          </p:nvPr>
        </p:nvSpPr>
        <p:spPr>
          <a:xfrm>
            <a:off x="644525" y="1698626"/>
            <a:ext cx="1184275" cy="1244596"/>
          </a:xfrm>
        </p:spPr>
        <p:txBody>
          <a:bodyPr/>
          <a:lstStyle>
            <a:lvl1pPr marL="12600" indent="0">
              <a:buNone/>
              <a:defRPr/>
            </a:lvl1pPr>
          </a:lstStyle>
          <a:p>
            <a:endParaRPr lang="en-US"/>
          </a:p>
        </p:txBody>
      </p:sp>
      <p:sp>
        <p:nvSpPr>
          <p:cNvPr id="12" name="Content Placeholder 2">
            <a:extLst>
              <a:ext uri="{FF2B5EF4-FFF2-40B4-BE49-F238E27FC236}">
                <a16:creationId xmlns:a16="http://schemas.microsoft.com/office/drawing/2014/main" id="{63D072DE-FD2F-8749-A200-C98F3BF4A326}"/>
              </a:ext>
            </a:extLst>
          </p:cNvPr>
          <p:cNvSpPr>
            <a:spLocks noGrp="1"/>
          </p:cNvSpPr>
          <p:nvPr>
            <p:ph idx="15"/>
          </p:nvPr>
        </p:nvSpPr>
        <p:spPr>
          <a:xfrm>
            <a:off x="629036" y="3214887"/>
            <a:ext cx="4775377" cy="365126"/>
          </a:xfrm>
        </p:spPr>
        <p:txBody>
          <a:bodyPr lIns="0" tIns="0" rIns="0" bIns="0">
            <a:normAutofit/>
          </a:bodyPr>
          <a:lstStyle>
            <a:lvl1pPr marL="0" indent="0">
              <a:lnSpc>
                <a:spcPts val="1800"/>
              </a:lnSpc>
              <a:spcBef>
                <a:spcPts val="0"/>
              </a:spcBef>
              <a:spcAft>
                <a:spcPts val="600"/>
              </a:spcAft>
              <a:buFont typeface="Arial" panose="020B0604020202020204" pitchFamily="34" charset="0"/>
              <a:buNone/>
              <a:defRPr sz="1400" b="0" i="0" u="sng">
                <a:solidFill>
                  <a:schemeClr val="tx2"/>
                </a:solidFill>
                <a:latin typeface="Montserrat Medium"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13" name="Content Placeholder 2">
            <a:extLst>
              <a:ext uri="{FF2B5EF4-FFF2-40B4-BE49-F238E27FC236}">
                <a16:creationId xmlns:a16="http://schemas.microsoft.com/office/drawing/2014/main" id="{B678FEF9-44CA-D245-8195-DDD58B1CD885}"/>
              </a:ext>
            </a:extLst>
          </p:cNvPr>
          <p:cNvSpPr>
            <a:spLocks noGrp="1"/>
          </p:cNvSpPr>
          <p:nvPr>
            <p:ph idx="16"/>
          </p:nvPr>
        </p:nvSpPr>
        <p:spPr>
          <a:xfrm>
            <a:off x="2072073" y="4129286"/>
            <a:ext cx="3542529" cy="428424"/>
          </a:xfrm>
        </p:spPr>
        <p:txBody>
          <a:bodyPr lIns="0" tIns="0" rIns="0" bIns="0" anchor="ctr" anchorCtr="0">
            <a:normAutofit/>
          </a:bodyPr>
          <a:lstStyle>
            <a:lvl1pPr marL="12600" indent="0">
              <a:lnSpc>
                <a:spcPts val="2400"/>
              </a:lnSpc>
              <a:spcAft>
                <a:spcPts val="600"/>
              </a:spcAft>
              <a:buNone/>
              <a:defRPr sz="1600" b="1" i="0">
                <a:latin typeface="Montserrat SemiBold"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14" name="Content Placeholder 2">
            <a:extLst>
              <a:ext uri="{FF2B5EF4-FFF2-40B4-BE49-F238E27FC236}">
                <a16:creationId xmlns:a16="http://schemas.microsoft.com/office/drawing/2014/main" id="{512B46EF-CDD2-2A42-AB12-633DE5880A68}"/>
              </a:ext>
            </a:extLst>
          </p:cNvPr>
          <p:cNvSpPr>
            <a:spLocks noGrp="1"/>
          </p:cNvSpPr>
          <p:nvPr>
            <p:ph idx="17"/>
          </p:nvPr>
        </p:nvSpPr>
        <p:spPr>
          <a:xfrm>
            <a:off x="2072073" y="4629348"/>
            <a:ext cx="3542529" cy="885625"/>
          </a:xfrm>
        </p:spPr>
        <p:txBody>
          <a:bodyPr lIns="0" tIns="0" rIns="0" bIns="0">
            <a:normAutofit/>
          </a:bodyPr>
          <a:lstStyle>
            <a:lvl1pPr marL="180000" indent="-180000">
              <a:lnSpc>
                <a:spcPts val="1800"/>
              </a:lnSpc>
              <a:spcBef>
                <a:spcPts val="0"/>
              </a:spcBef>
              <a:spcAft>
                <a:spcPts val="600"/>
              </a:spcAft>
              <a:buFont typeface="Arial" panose="020B0604020202020204" pitchFamily="34" charset="0"/>
              <a:buChar char="•"/>
              <a:defRPr sz="1400" b="0" i="0">
                <a:latin typeface="Montserrat"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15" name="Rectangle 14">
            <a:extLst>
              <a:ext uri="{FF2B5EF4-FFF2-40B4-BE49-F238E27FC236}">
                <a16:creationId xmlns:a16="http://schemas.microsoft.com/office/drawing/2014/main" id="{247345A8-3865-3E49-B1EF-BB6DAAE290A5}"/>
              </a:ext>
            </a:extLst>
          </p:cNvPr>
          <p:cNvSpPr/>
          <p:nvPr userDrawn="1"/>
        </p:nvSpPr>
        <p:spPr>
          <a:xfrm>
            <a:off x="385763" y="3914775"/>
            <a:ext cx="1157287" cy="1614486"/>
          </a:xfrm>
          <a:prstGeom prst="rect">
            <a:avLst/>
          </a:prstGeom>
          <a:gradFill>
            <a:gsLst>
              <a:gs pos="0">
                <a:schemeClr val="accent1"/>
              </a:gs>
              <a:gs pos="99000">
                <a:srgbClr val="FF760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icture Placeholder 4">
            <a:extLst>
              <a:ext uri="{FF2B5EF4-FFF2-40B4-BE49-F238E27FC236}">
                <a16:creationId xmlns:a16="http://schemas.microsoft.com/office/drawing/2014/main" id="{E338F6B0-B1D0-1949-86DA-2F1289B16BEC}"/>
              </a:ext>
            </a:extLst>
          </p:cNvPr>
          <p:cNvSpPr>
            <a:spLocks noGrp="1"/>
          </p:cNvSpPr>
          <p:nvPr>
            <p:ph type="pic" sz="quarter" idx="18"/>
          </p:nvPr>
        </p:nvSpPr>
        <p:spPr>
          <a:xfrm>
            <a:off x="644525" y="4127501"/>
            <a:ext cx="1184275" cy="1244596"/>
          </a:xfrm>
        </p:spPr>
        <p:txBody>
          <a:bodyPr/>
          <a:lstStyle>
            <a:lvl1pPr marL="12600" indent="0">
              <a:buNone/>
              <a:defRPr/>
            </a:lvl1pPr>
          </a:lstStyle>
          <a:p>
            <a:endParaRPr lang="en-US"/>
          </a:p>
        </p:txBody>
      </p:sp>
      <p:sp>
        <p:nvSpPr>
          <p:cNvPr id="17" name="Content Placeholder 2">
            <a:extLst>
              <a:ext uri="{FF2B5EF4-FFF2-40B4-BE49-F238E27FC236}">
                <a16:creationId xmlns:a16="http://schemas.microsoft.com/office/drawing/2014/main" id="{31A49A28-1B7F-4A44-8CA5-23C237D0CE46}"/>
              </a:ext>
            </a:extLst>
          </p:cNvPr>
          <p:cNvSpPr>
            <a:spLocks noGrp="1"/>
          </p:cNvSpPr>
          <p:nvPr>
            <p:ph idx="19"/>
          </p:nvPr>
        </p:nvSpPr>
        <p:spPr>
          <a:xfrm>
            <a:off x="629036" y="5643762"/>
            <a:ext cx="4775377" cy="365126"/>
          </a:xfrm>
        </p:spPr>
        <p:txBody>
          <a:bodyPr lIns="0" tIns="0" rIns="0" bIns="0">
            <a:normAutofit/>
          </a:bodyPr>
          <a:lstStyle>
            <a:lvl1pPr marL="0" indent="0">
              <a:lnSpc>
                <a:spcPts val="1800"/>
              </a:lnSpc>
              <a:spcBef>
                <a:spcPts val="0"/>
              </a:spcBef>
              <a:spcAft>
                <a:spcPts val="600"/>
              </a:spcAft>
              <a:buFont typeface="Arial" panose="020B0604020202020204" pitchFamily="34" charset="0"/>
              <a:buNone/>
              <a:defRPr sz="1400" b="0" i="0" u="sng">
                <a:solidFill>
                  <a:schemeClr val="tx2"/>
                </a:solidFill>
                <a:latin typeface="Montserrat Medium"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18" name="Content Placeholder 2">
            <a:extLst>
              <a:ext uri="{FF2B5EF4-FFF2-40B4-BE49-F238E27FC236}">
                <a16:creationId xmlns:a16="http://schemas.microsoft.com/office/drawing/2014/main" id="{9DC54DF1-71D3-BC43-BAED-2AE33636D14A}"/>
              </a:ext>
            </a:extLst>
          </p:cNvPr>
          <p:cNvSpPr>
            <a:spLocks noGrp="1"/>
          </p:cNvSpPr>
          <p:nvPr>
            <p:ph idx="20"/>
          </p:nvPr>
        </p:nvSpPr>
        <p:spPr>
          <a:xfrm>
            <a:off x="7829935" y="1700411"/>
            <a:ext cx="3557203" cy="428424"/>
          </a:xfrm>
        </p:spPr>
        <p:txBody>
          <a:bodyPr lIns="0" tIns="0" rIns="0" bIns="0" anchor="ctr" anchorCtr="0">
            <a:normAutofit/>
          </a:bodyPr>
          <a:lstStyle>
            <a:lvl1pPr marL="12600" indent="0">
              <a:lnSpc>
                <a:spcPts val="2400"/>
              </a:lnSpc>
              <a:spcAft>
                <a:spcPts val="600"/>
              </a:spcAft>
              <a:buNone/>
              <a:defRPr sz="1600" b="1" i="0">
                <a:latin typeface="Montserrat SemiBold"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19" name="Content Placeholder 2">
            <a:extLst>
              <a:ext uri="{FF2B5EF4-FFF2-40B4-BE49-F238E27FC236}">
                <a16:creationId xmlns:a16="http://schemas.microsoft.com/office/drawing/2014/main" id="{C8A26AD4-BE64-E14D-A434-D106AADCA23E}"/>
              </a:ext>
            </a:extLst>
          </p:cNvPr>
          <p:cNvSpPr>
            <a:spLocks noGrp="1"/>
          </p:cNvSpPr>
          <p:nvPr>
            <p:ph idx="21"/>
          </p:nvPr>
        </p:nvSpPr>
        <p:spPr>
          <a:xfrm>
            <a:off x="7829935" y="2200473"/>
            <a:ext cx="3557203" cy="885625"/>
          </a:xfrm>
        </p:spPr>
        <p:txBody>
          <a:bodyPr lIns="0" tIns="0" rIns="0" bIns="0">
            <a:normAutofit/>
          </a:bodyPr>
          <a:lstStyle>
            <a:lvl1pPr marL="180000" indent="-180000">
              <a:lnSpc>
                <a:spcPts val="1800"/>
              </a:lnSpc>
              <a:spcBef>
                <a:spcPts val="0"/>
              </a:spcBef>
              <a:spcAft>
                <a:spcPts val="600"/>
              </a:spcAft>
              <a:buFont typeface="Arial" panose="020B0604020202020204" pitchFamily="34" charset="0"/>
              <a:buChar char="•"/>
              <a:defRPr sz="1400" b="0" i="0">
                <a:latin typeface="Montserrat"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20" name="Rectangle 19">
            <a:extLst>
              <a:ext uri="{FF2B5EF4-FFF2-40B4-BE49-F238E27FC236}">
                <a16:creationId xmlns:a16="http://schemas.microsoft.com/office/drawing/2014/main" id="{3AB6F99F-5445-EA4B-9438-2EAB593E1B84}"/>
              </a:ext>
            </a:extLst>
          </p:cNvPr>
          <p:cNvSpPr/>
          <p:nvPr userDrawn="1"/>
        </p:nvSpPr>
        <p:spPr>
          <a:xfrm>
            <a:off x="6143625" y="1485900"/>
            <a:ext cx="1157287" cy="1614486"/>
          </a:xfrm>
          <a:prstGeom prst="rect">
            <a:avLst/>
          </a:prstGeom>
          <a:gradFill>
            <a:gsLst>
              <a:gs pos="0">
                <a:schemeClr val="accent1"/>
              </a:gs>
              <a:gs pos="99000">
                <a:srgbClr val="FF760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Picture Placeholder 4">
            <a:extLst>
              <a:ext uri="{FF2B5EF4-FFF2-40B4-BE49-F238E27FC236}">
                <a16:creationId xmlns:a16="http://schemas.microsoft.com/office/drawing/2014/main" id="{9E21144B-DFDB-9A4E-A5C9-412EB91792F7}"/>
              </a:ext>
            </a:extLst>
          </p:cNvPr>
          <p:cNvSpPr>
            <a:spLocks noGrp="1"/>
          </p:cNvSpPr>
          <p:nvPr>
            <p:ph type="pic" sz="quarter" idx="22"/>
          </p:nvPr>
        </p:nvSpPr>
        <p:spPr>
          <a:xfrm>
            <a:off x="6402387" y="1698626"/>
            <a:ext cx="1184275" cy="1244596"/>
          </a:xfrm>
        </p:spPr>
        <p:txBody>
          <a:bodyPr/>
          <a:lstStyle>
            <a:lvl1pPr marL="12600" indent="0">
              <a:buNone/>
              <a:defRPr/>
            </a:lvl1pPr>
          </a:lstStyle>
          <a:p>
            <a:endParaRPr lang="en-US"/>
          </a:p>
        </p:txBody>
      </p:sp>
      <p:sp>
        <p:nvSpPr>
          <p:cNvPr id="22" name="Content Placeholder 2">
            <a:extLst>
              <a:ext uri="{FF2B5EF4-FFF2-40B4-BE49-F238E27FC236}">
                <a16:creationId xmlns:a16="http://schemas.microsoft.com/office/drawing/2014/main" id="{F9DF84D8-8C25-3941-BACF-665D676DC18C}"/>
              </a:ext>
            </a:extLst>
          </p:cNvPr>
          <p:cNvSpPr>
            <a:spLocks noGrp="1"/>
          </p:cNvSpPr>
          <p:nvPr>
            <p:ph idx="23"/>
          </p:nvPr>
        </p:nvSpPr>
        <p:spPr>
          <a:xfrm>
            <a:off x="6386898" y="3214887"/>
            <a:ext cx="4795157" cy="365126"/>
          </a:xfrm>
        </p:spPr>
        <p:txBody>
          <a:bodyPr lIns="0" tIns="0" rIns="0" bIns="0">
            <a:normAutofit/>
          </a:bodyPr>
          <a:lstStyle>
            <a:lvl1pPr marL="0" indent="0">
              <a:lnSpc>
                <a:spcPts val="1800"/>
              </a:lnSpc>
              <a:spcBef>
                <a:spcPts val="0"/>
              </a:spcBef>
              <a:spcAft>
                <a:spcPts val="600"/>
              </a:spcAft>
              <a:buFont typeface="Arial" panose="020B0604020202020204" pitchFamily="34" charset="0"/>
              <a:buNone/>
              <a:defRPr sz="1400" b="0" i="0" u="sng">
                <a:solidFill>
                  <a:schemeClr val="tx2"/>
                </a:solidFill>
                <a:latin typeface="Montserrat Medium"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23" name="Content Placeholder 2">
            <a:extLst>
              <a:ext uri="{FF2B5EF4-FFF2-40B4-BE49-F238E27FC236}">
                <a16:creationId xmlns:a16="http://schemas.microsoft.com/office/drawing/2014/main" id="{959FAC00-E4F0-F34F-A419-CA3261B0553A}"/>
              </a:ext>
            </a:extLst>
          </p:cNvPr>
          <p:cNvSpPr>
            <a:spLocks noGrp="1"/>
          </p:cNvSpPr>
          <p:nvPr>
            <p:ph idx="24"/>
          </p:nvPr>
        </p:nvSpPr>
        <p:spPr>
          <a:xfrm>
            <a:off x="7829935" y="4129286"/>
            <a:ext cx="3557203" cy="428424"/>
          </a:xfrm>
        </p:spPr>
        <p:txBody>
          <a:bodyPr lIns="0" tIns="0" rIns="0" bIns="0" anchor="ctr" anchorCtr="0">
            <a:normAutofit/>
          </a:bodyPr>
          <a:lstStyle>
            <a:lvl1pPr marL="12600" indent="0">
              <a:lnSpc>
                <a:spcPts val="2400"/>
              </a:lnSpc>
              <a:spcAft>
                <a:spcPts val="600"/>
              </a:spcAft>
              <a:buNone/>
              <a:defRPr sz="1600" b="1" i="0">
                <a:latin typeface="Montserrat SemiBold"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24" name="Content Placeholder 2">
            <a:extLst>
              <a:ext uri="{FF2B5EF4-FFF2-40B4-BE49-F238E27FC236}">
                <a16:creationId xmlns:a16="http://schemas.microsoft.com/office/drawing/2014/main" id="{2B5663CA-2D96-0E49-B161-3F6A689E926C}"/>
              </a:ext>
            </a:extLst>
          </p:cNvPr>
          <p:cNvSpPr>
            <a:spLocks noGrp="1"/>
          </p:cNvSpPr>
          <p:nvPr>
            <p:ph idx="25"/>
          </p:nvPr>
        </p:nvSpPr>
        <p:spPr>
          <a:xfrm>
            <a:off x="7829935" y="4629348"/>
            <a:ext cx="3557203" cy="885625"/>
          </a:xfrm>
        </p:spPr>
        <p:txBody>
          <a:bodyPr lIns="0" tIns="0" rIns="0" bIns="0">
            <a:normAutofit/>
          </a:bodyPr>
          <a:lstStyle>
            <a:lvl1pPr marL="180000" indent="-180000">
              <a:lnSpc>
                <a:spcPts val="1800"/>
              </a:lnSpc>
              <a:spcBef>
                <a:spcPts val="0"/>
              </a:spcBef>
              <a:spcAft>
                <a:spcPts val="600"/>
              </a:spcAft>
              <a:buFont typeface="Arial" panose="020B0604020202020204" pitchFamily="34" charset="0"/>
              <a:buChar char="•"/>
              <a:defRPr sz="1400" b="0" i="0">
                <a:latin typeface="Montserrat"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25" name="Rectangle 24">
            <a:extLst>
              <a:ext uri="{FF2B5EF4-FFF2-40B4-BE49-F238E27FC236}">
                <a16:creationId xmlns:a16="http://schemas.microsoft.com/office/drawing/2014/main" id="{E059E3E3-72F9-9646-ABFC-2EA30DF2A49F}"/>
              </a:ext>
            </a:extLst>
          </p:cNvPr>
          <p:cNvSpPr/>
          <p:nvPr userDrawn="1"/>
        </p:nvSpPr>
        <p:spPr>
          <a:xfrm>
            <a:off x="6143625" y="3914775"/>
            <a:ext cx="1157287" cy="1614486"/>
          </a:xfrm>
          <a:prstGeom prst="rect">
            <a:avLst/>
          </a:prstGeom>
          <a:gradFill>
            <a:gsLst>
              <a:gs pos="0">
                <a:schemeClr val="accent1"/>
              </a:gs>
              <a:gs pos="99000">
                <a:srgbClr val="FF7600"/>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Picture Placeholder 4">
            <a:extLst>
              <a:ext uri="{FF2B5EF4-FFF2-40B4-BE49-F238E27FC236}">
                <a16:creationId xmlns:a16="http://schemas.microsoft.com/office/drawing/2014/main" id="{E0B818ED-2EAA-2947-B32B-E5630C60B143}"/>
              </a:ext>
            </a:extLst>
          </p:cNvPr>
          <p:cNvSpPr>
            <a:spLocks noGrp="1"/>
          </p:cNvSpPr>
          <p:nvPr>
            <p:ph type="pic" sz="quarter" idx="26"/>
          </p:nvPr>
        </p:nvSpPr>
        <p:spPr>
          <a:xfrm>
            <a:off x="6402387" y="4127501"/>
            <a:ext cx="1184275" cy="1244596"/>
          </a:xfrm>
        </p:spPr>
        <p:txBody>
          <a:bodyPr/>
          <a:lstStyle>
            <a:lvl1pPr marL="12600" indent="0">
              <a:buNone/>
              <a:defRPr/>
            </a:lvl1pPr>
          </a:lstStyle>
          <a:p>
            <a:endParaRPr lang="en-US"/>
          </a:p>
        </p:txBody>
      </p:sp>
      <p:sp>
        <p:nvSpPr>
          <p:cNvPr id="27" name="Content Placeholder 2">
            <a:extLst>
              <a:ext uri="{FF2B5EF4-FFF2-40B4-BE49-F238E27FC236}">
                <a16:creationId xmlns:a16="http://schemas.microsoft.com/office/drawing/2014/main" id="{8C9F9921-54D5-AC49-A450-5E04DE9D0F67}"/>
              </a:ext>
            </a:extLst>
          </p:cNvPr>
          <p:cNvSpPr>
            <a:spLocks noGrp="1"/>
          </p:cNvSpPr>
          <p:nvPr>
            <p:ph idx="27"/>
          </p:nvPr>
        </p:nvSpPr>
        <p:spPr>
          <a:xfrm>
            <a:off x="6386898" y="5643762"/>
            <a:ext cx="4795157" cy="365126"/>
          </a:xfrm>
        </p:spPr>
        <p:txBody>
          <a:bodyPr lIns="0" tIns="0" rIns="0" bIns="0">
            <a:normAutofit/>
          </a:bodyPr>
          <a:lstStyle>
            <a:lvl1pPr marL="0" indent="0">
              <a:lnSpc>
                <a:spcPts val="1800"/>
              </a:lnSpc>
              <a:spcBef>
                <a:spcPts val="0"/>
              </a:spcBef>
              <a:spcAft>
                <a:spcPts val="600"/>
              </a:spcAft>
              <a:buFont typeface="Arial" panose="020B0604020202020204" pitchFamily="34" charset="0"/>
              <a:buNone/>
              <a:defRPr sz="1400" b="0" i="0" u="sng">
                <a:solidFill>
                  <a:schemeClr val="tx2"/>
                </a:solidFill>
                <a:latin typeface="Montserrat Medium"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Tree>
    <p:extLst>
      <p:ext uri="{BB962C8B-B14F-4D97-AF65-F5344CB8AC3E}">
        <p14:creationId xmlns:p14="http://schemas.microsoft.com/office/powerpoint/2010/main" val="387400576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References, No Images">
    <p:bg>
      <p:bgPr>
        <a:blipFill dpi="0" rotWithShape="1">
          <a:blip r:embed="rId2" cstate="print">
            <a:lum/>
            <a:extLst>
              <a:ext uri="{28A0092B-C50C-407E-A947-70E740481C1C}">
                <a14:useLocalDpi xmlns:a14="http://schemas.microsoft.com/office/drawing/2010/main"/>
              </a:ext>
            </a:extLst>
          </a:blip>
          <a:srcRect/>
          <a:stretch>
            <a:fillRect t="-8000" b="-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633600" y="365125"/>
            <a:ext cx="11159544" cy="845489"/>
          </a:xfrm>
        </p:spPr>
        <p:txBody>
          <a:bodyPr lIns="0" tIns="0" rIns="0" bIns="0">
            <a:normAutofit/>
          </a:bodyPr>
          <a:lstStyle>
            <a:lvl1pPr>
              <a:defRPr sz="28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4AD954E6-F7CF-704B-A54F-77CB90C60DE7}"/>
              </a:ext>
            </a:extLst>
          </p:cNvPr>
          <p:cNvSpPr>
            <a:spLocks noGrp="1"/>
          </p:cNvSpPr>
          <p:nvPr>
            <p:ph idx="1"/>
          </p:nvPr>
        </p:nvSpPr>
        <p:spPr>
          <a:xfrm>
            <a:off x="1009945" y="1700411"/>
            <a:ext cx="3542529" cy="428424"/>
          </a:xfrm>
        </p:spPr>
        <p:txBody>
          <a:bodyPr lIns="0" tIns="0" rIns="0" bIns="0" anchor="ctr" anchorCtr="0">
            <a:normAutofit/>
          </a:bodyPr>
          <a:lstStyle>
            <a:lvl1pPr marL="12600" indent="0">
              <a:lnSpc>
                <a:spcPts val="2400"/>
              </a:lnSpc>
              <a:spcAft>
                <a:spcPts val="600"/>
              </a:spcAft>
              <a:buNone/>
              <a:defRPr sz="1600" b="1" i="0">
                <a:latin typeface="Montserrat SemiBold"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tx2"/>
                </a:solidFill>
              </a:defRPr>
            </a:lvl1pPr>
          </a:lstStyle>
          <a:p>
            <a:fld id="{07A04D6F-4389-C645-AE2A-A6C68DECBBDE}" type="slidenum">
              <a:rPr lang="en-US" smtClean="0"/>
              <a:pPr/>
              <a:t>‹#›</a:t>
            </a:fld>
            <a:endParaRPr lang="en-US"/>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329356" y="6078827"/>
            <a:ext cx="1475205" cy="497806"/>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64501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3149D4EC-E825-4740-8231-3B9F57C49F1A}"/>
              </a:ext>
            </a:extLst>
          </p:cNvPr>
          <p:cNvSpPr>
            <a:spLocks noGrp="1"/>
          </p:cNvSpPr>
          <p:nvPr>
            <p:ph idx="14"/>
          </p:nvPr>
        </p:nvSpPr>
        <p:spPr>
          <a:xfrm>
            <a:off x="1009945" y="2200473"/>
            <a:ext cx="3542529" cy="885625"/>
          </a:xfrm>
        </p:spPr>
        <p:txBody>
          <a:bodyPr lIns="0" tIns="0" rIns="0" bIns="0">
            <a:normAutofit/>
          </a:bodyPr>
          <a:lstStyle>
            <a:lvl1pPr marL="180000" indent="-180000">
              <a:lnSpc>
                <a:spcPts val="1800"/>
              </a:lnSpc>
              <a:spcBef>
                <a:spcPts val="0"/>
              </a:spcBef>
              <a:spcAft>
                <a:spcPts val="600"/>
              </a:spcAft>
              <a:buFont typeface="Arial" panose="020B0604020202020204" pitchFamily="34" charset="0"/>
              <a:buChar char="•"/>
              <a:defRPr sz="1400" b="0" i="0">
                <a:latin typeface="Montserrat"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12" name="Content Placeholder 2">
            <a:extLst>
              <a:ext uri="{FF2B5EF4-FFF2-40B4-BE49-F238E27FC236}">
                <a16:creationId xmlns:a16="http://schemas.microsoft.com/office/drawing/2014/main" id="{63D072DE-FD2F-8749-A200-C98F3BF4A326}"/>
              </a:ext>
            </a:extLst>
          </p:cNvPr>
          <p:cNvSpPr>
            <a:spLocks noGrp="1"/>
          </p:cNvSpPr>
          <p:nvPr>
            <p:ph idx="15"/>
          </p:nvPr>
        </p:nvSpPr>
        <p:spPr>
          <a:xfrm>
            <a:off x="993579" y="3214887"/>
            <a:ext cx="4775377" cy="365126"/>
          </a:xfrm>
        </p:spPr>
        <p:txBody>
          <a:bodyPr lIns="0" tIns="0" rIns="0" bIns="0">
            <a:normAutofit/>
          </a:bodyPr>
          <a:lstStyle>
            <a:lvl1pPr marL="0" indent="0">
              <a:lnSpc>
                <a:spcPts val="1800"/>
              </a:lnSpc>
              <a:spcBef>
                <a:spcPts val="0"/>
              </a:spcBef>
              <a:spcAft>
                <a:spcPts val="600"/>
              </a:spcAft>
              <a:buFont typeface="Arial" panose="020B0604020202020204" pitchFamily="34" charset="0"/>
              <a:buNone/>
              <a:defRPr sz="1400" b="0" i="0" u="sng">
                <a:solidFill>
                  <a:schemeClr val="tx2"/>
                </a:solidFill>
                <a:latin typeface="Montserrat Medium"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13" name="Content Placeholder 2">
            <a:extLst>
              <a:ext uri="{FF2B5EF4-FFF2-40B4-BE49-F238E27FC236}">
                <a16:creationId xmlns:a16="http://schemas.microsoft.com/office/drawing/2014/main" id="{B678FEF9-44CA-D245-8195-DDD58B1CD885}"/>
              </a:ext>
            </a:extLst>
          </p:cNvPr>
          <p:cNvSpPr>
            <a:spLocks noGrp="1"/>
          </p:cNvSpPr>
          <p:nvPr>
            <p:ph idx="16"/>
          </p:nvPr>
        </p:nvSpPr>
        <p:spPr>
          <a:xfrm>
            <a:off x="1009945" y="4129286"/>
            <a:ext cx="3542529" cy="428424"/>
          </a:xfrm>
        </p:spPr>
        <p:txBody>
          <a:bodyPr lIns="0" tIns="0" rIns="0" bIns="0" anchor="ctr" anchorCtr="0">
            <a:normAutofit/>
          </a:bodyPr>
          <a:lstStyle>
            <a:lvl1pPr marL="12600" indent="0">
              <a:lnSpc>
                <a:spcPts val="2400"/>
              </a:lnSpc>
              <a:spcAft>
                <a:spcPts val="600"/>
              </a:spcAft>
              <a:buNone/>
              <a:defRPr sz="1600" b="1" i="0">
                <a:latin typeface="Montserrat SemiBold"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14" name="Content Placeholder 2">
            <a:extLst>
              <a:ext uri="{FF2B5EF4-FFF2-40B4-BE49-F238E27FC236}">
                <a16:creationId xmlns:a16="http://schemas.microsoft.com/office/drawing/2014/main" id="{512B46EF-CDD2-2A42-AB12-633DE5880A68}"/>
              </a:ext>
            </a:extLst>
          </p:cNvPr>
          <p:cNvSpPr>
            <a:spLocks noGrp="1"/>
          </p:cNvSpPr>
          <p:nvPr>
            <p:ph idx="17"/>
          </p:nvPr>
        </p:nvSpPr>
        <p:spPr>
          <a:xfrm>
            <a:off x="1009945" y="4629348"/>
            <a:ext cx="3542529" cy="885625"/>
          </a:xfrm>
        </p:spPr>
        <p:txBody>
          <a:bodyPr lIns="0" tIns="0" rIns="0" bIns="0">
            <a:normAutofit/>
          </a:bodyPr>
          <a:lstStyle>
            <a:lvl1pPr marL="180000" indent="-180000">
              <a:lnSpc>
                <a:spcPts val="1800"/>
              </a:lnSpc>
              <a:spcBef>
                <a:spcPts val="0"/>
              </a:spcBef>
              <a:spcAft>
                <a:spcPts val="600"/>
              </a:spcAft>
              <a:buFont typeface="Arial" panose="020B0604020202020204" pitchFamily="34" charset="0"/>
              <a:buChar char="•"/>
              <a:defRPr sz="1400" b="0" i="0">
                <a:latin typeface="Montserrat"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17" name="Content Placeholder 2">
            <a:extLst>
              <a:ext uri="{FF2B5EF4-FFF2-40B4-BE49-F238E27FC236}">
                <a16:creationId xmlns:a16="http://schemas.microsoft.com/office/drawing/2014/main" id="{31A49A28-1B7F-4A44-8CA5-23C237D0CE46}"/>
              </a:ext>
            </a:extLst>
          </p:cNvPr>
          <p:cNvSpPr>
            <a:spLocks noGrp="1"/>
          </p:cNvSpPr>
          <p:nvPr>
            <p:ph idx="19"/>
          </p:nvPr>
        </p:nvSpPr>
        <p:spPr>
          <a:xfrm>
            <a:off x="993579" y="5643762"/>
            <a:ext cx="4775377" cy="365126"/>
          </a:xfrm>
        </p:spPr>
        <p:txBody>
          <a:bodyPr lIns="0" tIns="0" rIns="0" bIns="0">
            <a:normAutofit/>
          </a:bodyPr>
          <a:lstStyle>
            <a:lvl1pPr marL="0" indent="0">
              <a:lnSpc>
                <a:spcPts val="1800"/>
              </a:lnSpc>
              <a:spcBef>
                <a:spcPts val="0"/>
              </a:spcBef>
              <a:spcAft>
                <a:spcPts val="600"/>
              </a:spcAft>
              <a:buFont typeface="Arial" panose="020B0604020202020204" pitchFamily="34" charset="0"/>
              <a:buNone/>
              <a:defRPr sz="1400" b="0" i="0" u="sng">
                <a:solidFill>
                  <a:schemeClr val="tx2"/>
                </a:solidFill>
                <a:latin typeface="Montserrat Medium"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18" name="Content Placeholder 2">
            <a:extLst>
              <a:ext uri="{FF2B5EF4-FFF2-40B4-BE49-F238E27FC236}">
                <a16:creationId xmlns:a16="http://schemas.microsoft.com/office/drawing/2014/main" id="{9DC54DF1-71D3-BC43-BAED-2AE33636D14A}"/>
              </a:ext>
            </a:extLst>
          </p:cNvPr>
          <p:cNvSpPr>
            <a:spLocks noGrp="1"/>
          </p:cNvSpPr>
          <p:nvPr>
            <p:ph idx="20"/>
          </p:nvPr>
        </p:nvSpPr>
        <p:spPr>
          <a:xfrm>
            <a:off x="6386898" y="1700411"/>
            <a:ext cx="3557203" cy="428424"/>
          </a:xfrm>
        </p:spPr>
        <p:txBody>
          <a:bodyPr lIns="0" tIns="0" rIns="0" bIns="0" anchor="ctr" anchorCtr="0">
            <a:normAutofit/>
          </a:bodyPr>
          <a:lstStyle>
            <a:lvl1pPr marL="12600" indent="0">
              <a:lnSpc>
                <a:spcPts val="2400"/>
              </a:lnSpc>
              <a:spcAft>
                <a:spcPts val="600"/>
              </a:spcAft>
              <a:buNone/>
              <a:defRPr sz="1600" b="1" i="0">
                <a:latin typeface="Montserrat SemiBold"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19" name="Content Placeholder 2">
            <a:extLst>
              <a:ext uri="{FF2B5EF4-FFF2-40B4-BE49-F238E27FC236}">
                <a16:creationId xmlns:a16="http://schemas.microsoft.com/office/drawing/2014/main" id="{C8A26AD4-BE64-E14D-A434-D106AADCA23E}"/>
              </a:ext>
            </a:extLst>
          </p:cNvPr>
          <p:cNvSpPr>
            <a:spLocks noGrp="1"/>
          </p:cNvSpPr>
          <p:nvPr>
            <p:ph idx="21"/>
          </p:nvPr>
        </p:nvSpPr>
        <p:spPr>
          <a:xfrm>
            <a:off x="6386898" y="2200473"/>
            <a:ext cx="3557203" cy="885625"/>
          </a:xfrm>
        </p:spPr>
        <p:txBody>
          <a:bodyPr lIns="0" tIns="0" rIns="0" bIns="0">
            <a:normAutofit/>
          </a:bodyPr>
          <a:lstStyle>
            <a:lvl1pPr marL="180000" indent="-180000">
              <a:lnSpc>
                <a:spcPts val="1800"/>
              </a:lnSpc>
              <a:spcBef>
                <a:spcPts val="0"/>
              </a:spcBef>
              <a:spcAft>
                <a:spcPts val="600"/>
              </a:spcAft>
              <a:buFont typeface="Arial" panose="020B0604020202020204" pitchFamily="34" charset="0"/>
              <a:buChar char="•"/>
              <a:defRPr sz="1400" b="0" i="0">
                <a:latin typeface="Montserrat"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22" name="Content Placeholder 2">
            <a:extLst>
              <a:ext uri="{FF2B5EF4-FFF2-40B4-BE49-F238E27FC236}">
                <a16:creationId xmlns:a16="http://schemas.microsoft.com/office/drawing/2014/main" id="{F9DF84D8-8C25-3941-BACF-665D676DC18C}"/>
              </a:ext>
            </a:extLst>
          </p:cNvPr>
          <p:cNvSpPr>
            <a:spLocks noGrp="1"/>
          </p:cNvSpPr>
          <p:nvPr>
            <p:ph idx="23"/>
          </p:nvPr>
        </p:nvSpPr>
        <p:spPr>
          <a:xfrm>
            <a:off x="6386898" y="3214887"/>
            <a:ext cx="4795157" cy="365126"/>
          </a:xfrm>
        </p:spPr>
        <p:txBody>
          <a:bodyPr lIns="0" tIns="0" rIns="0" bIns="0">
            <a:normAutofit/>
          </a:bodyPr>
          <a:lstStyle>
            <a:lvl1pPr marL="0" indent="0">
              <a:lnSpc>
                <a:spcPts val="1800"/>
              </a:lnSpc>
              <a:spcBef>
                <a:spcPts val="0"/>
              </a:spcBef>
              <a:spcAft>
                <a:spcPts val="600"/>
              </a:spcAft>
              <a:buFont typeface="Arial" panose="020B0604020202020204" pitchFamily="34" charset="0"/>
              <a:buNone/>
              <a:defRPr sz="1400" b="0" i="0" u="sng">
                <a:solidFill>
                  <a:schemeClr val="tx2"/>
                </a:solidFill>
                <a:latin typeface="Montserrat Medium"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23" name="Content Placeholder 2">
            <a:extLst>
              <a:ext uri="{FF2B5EF4-FFF2-40B4-BE49-F238E27FC236}">
                <a16:creationId xmlns:a16="http://schemas.microsoft.com/office/drawing/2014/main" id="{959FAC00-E4F0-F34F-A419-CA3261B0553A}"/>
              </a:ext>
            </a:extLst>
          </p:cNvPr>
          <p:cNvSpPr>
            <a:spLocks noGrp="1"/>
          </p:cNvSpPr>
          <p:nvPr>
            <p:ph idx="24"/>
          </p:nvPr>
        </p:nvSpPr>
        <p:spPr>
          <a:xfrm>
            <a:off x="6386898" y="4129286"/>
            <a:ext cx="3557203" cy="428424"/>
          </a:xfrm>
        </p:spPr>
        <p:txBody>
          <a:bodyPr lIns="0" tIns="0" rIns="0" bIns="0" anchor="ctr" anchorCtr="0">
            <a:normAutofit/>
          </a:bodyPr>
          <a:lstStyle>
            <a:lvl1pPr marL="12600" indent="0">
              <a:lnSpc>
                <a:spcPts val="2400"/>
              </a:lnSpc>
              <a:spcAft>
                <a:spcPts val="600"/>
              </a:spcAft>
              <a:buNone/>
              <a:defRPr sz="1600" b="1" i="0">
                <a:latin typeface="Montserrat SemiBold"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24" name="Content Placeholder 2">
            <a:extLst>
              <a:ext uri="{FF2B5EF4-FFF2-40B4-BE49-F238E27FC236}">
                <a16:creationId xmlns:a16="http://schemas.microsoft.com/office/drawing/2014/main" id="{2B5663CA-2D96-0E49-B161-3F6A689E926C}"/>
              </a:ext>
            </a:extLst>
          </p:cNvPr>
          <p:cNvSpPr>
            <a:spLocks noGrp="1"/>
          </p:cNvSpPr>
          <p:nvPr>
            <p:ph idx="25"/>
          </p:nvPr>
        </p:nvSpPr>
        <p:spPr>
          <a:xfrm>
            <a:off x="6386898" y="4629348"/>
            <a:ext cx="3557203" cy="885625"/>
          </a:xfrm>
        </p:spPr>
        <p:txBody>
          <a:bodyPr lIns="0" tIns="0" rIns="0" bIns="0">
            <a:normAutofit/>
          </a:bodyPr>
          <a:lstStyle>
            <a:lvl1pPr marL="180000" indent="-180000">
              <a:lnSpc>
                <a:spcPts val="1800"/>
              </a:lnSpc>
              <a:spcBef>
                <a:spcPts val="0"/>
              </a:spcBef>
              <a:spcAft>
                <a:spcPts val="600"/>
              </a:spcAft>
              <a:buFont typeface="Arial" panose="020B0604020202020204" pitchFamily="34" charset="0"/>
              <a:buChar char="•"/>
              <a:defRPr sz="1400" b="0" i="0">
                <a:latin typeface="Montserrat"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27" name="Content Placeholder 2">
            <a:extLst>
              <a:ext uri="{FF2B5EF4-FFF2-40B4-BE49-F238E27FC236}">
                <a16:creationId xmlns:a16="http://schemas.microsoft.com/office/drawing/2014/main" id="{8C9F9921-54D5-AC49-A450-5E04DE9D0F67}"/>
              </a:ext>
            </a:extLst>
          </p:cNvPr>
          <p:cNvSpPr>
            <a:spLocks noGrp="1"/>
          </p:cNvSpPr>
          <p:nvPr>
            <p:ph idx="27"/>
          </p:nvPr>
        </p:nvSpPr>
        <p:spPr>
          <a:xfrm>
            <a:off x="6386898" y="5643762"/>
            <a:ext cx="4795157" cy="365126"/>
          </a:xfrm>
        </p:spPr>
        <p:txBody>
          <a:bodyPr lIns="0" tIns="0" rIns="0" bIns="0">
            <a:normAutofit/>
          </a:bodyPr>
          <a:lstStyle>
            <a:lvl1pPr marL="0" indent="0">
              <a:lnSpc>
                <a:spcPts val="1800"/>
              </a:lnSpc>
              <a:spcBef>
                <a:spcPts val="0"/>
              </a:spcBef>
              <a:spcAft>
                <a:spcPts val="600"/>
              </a:spcAft>
              <a:buFont typeface="Arial" panose="020B0604020202020204" pitchFamily="34" charset="0"/>
              <a:buNone/>
              <a:defRPr sz="1400" b="0" i="0" u="sng">
                <a:solidFill>
                  <a:schemeClr val="tx2"/>
                </a:solidFill>
                <a:latin typeface="Montserrat Medium" pitchFamily="2" charset="77"/>
              </a:defRPr>
            </a:lvl1pPr>
            <a:lvl2pPr>
              <a:lnSpc>
                <a:spcPts val="2400"/>
              </a:lnSpc>
              <a:spcAft>
                <a:spcPts val="600"/>
              </a:spcAft>
              <a:defRPr sz="1600"/>
            </a:lvl2pPr>
            <a:lvl3pPr>
              <a:lnSpc>
                <a:spcPts val="2400"/>
              </a:lnSpc>
              <a:spcAft>
                <a:spcPts val="600"/>
              </a:spcAft>
              <a:defRPr sz="1600"/>
            </a:lvl3pPr>
            <a:lvl4pPr>
              <a:lnSpc>
                <a:spcPts val="2400"/>
              </a:lnSpc>
              <a:spcAft>
                <a:spcPts val="600"/>
              </a:spcAft>
              <a:defRPr sz="1600"/>
            </a:lvl4pPr>
            <a:lvl5pPr>
              <a:lnSpc>
                <a:spcPts val="2400"/>
              </a:lnSpc>
              <a:spcAft>
                <a:spcPts val="600"/>
              </a:spcAft>
              <a:defRPr sz="1600"/>
            </a:lvl5pPr>
          </a:lstStyle>
          <a:p>
            <a:pPr lvl="0"/>
            <a:r>
              <a:rPr lang="en-US" dirty="0"/>
              <a:t>Click to edit Master text styles</a:t>
            </a:r>
          </a:p>
        </p:txBody>
      </p:sp>
      <p:sp>
        <p:nvSpPr>
          <p:cNvPr id="29" name="Text Placeholder 8">
            <a:extLst>
              <a:ext uri="{FF2B5EF4-FFF2-40B4-BE49-F238E27FC236}">
                <a16:creationId xmlns:a16="http://schemas.microsoft.com/office/drawing/2014/main" id="{E7A43CD4-0B78-314A-979A-C40BF3549527}"/>
              </a:ext>
            </a:extLst>
          </p:cNvPr>
          <p:cNvSpPr>
            <a:spLocks noGrp="1"/>
          </p:cNvSpPr>
          <p:nvPr>
            <p:ph type="body" sz="quarter" idx="28" hasCustomPrompt="1"/>
          </p:nvPr>
        </p:nvSpPr>
        <p:spPr>
          <a:xfrm>
            <a:off x="621849" y="4241064"/>
            <a:ext cx="198422" cy="231265"/>
          </a:xfrm>
          <a:blipFill>
            <a:blip r:embed="rId4" cstate="print">
              <a:extLst>
                <a:ext uri="{28A0092B-C50C-407E-A947-70E740481C1C}">
                  <a14:useLocalDpi xmlns:a14="http://schemas.microsoft.com/office/drawing/2010/main"/>
                </a:ext>
              </a:extLst>
            </a:blip>
            <a:stretch>
              <a:fillRect/>
            </a:stretch>
          </a:blipFill>
        </p:spPr>
        <p:txBody>
          <a:bodyPr lIns="0" tIns="0" rIns="0" bIns="0" anchor="ctr" anchorCtr="0">
            <a:normAutofit/>
          </a:bodyPr>
          <a:lstStyle>
            <a:lvl1pPr marL="12600" indent="0" algn="ctr">
              <a:buClr>
                <a:schemeClr val="accent1"/>
              </a:buClr>
              <a:buSzPct val="120000"/>
              <a:buFont typeface="Arial" panose="020B0604020202020204" pitchFamily="34" charset="0"/>
              <a:buNone/>
              <a:defRPr sz="400" b="1" i="0">
                <a:solidFill>
                  <a:schemeClr val="bg1"/>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 </a:t>
            </a:r>
          </a:p>
        </p:txBody>
      </p:sp>
      <p:sp>
        <p:nvSpPr>
          <p:cNvPr id="32" name="Text Placeholder 8">
            <a:extLst>
              <a:ext uri="{FF2B5EF4-FFF2-40B4-BE49-F238E27FC236}">
                <a16:creationId xmlns:a16="http://schemas.microsoft.com/office/drawing/2014/main" id="{6C087CA9-371A-424B-887F-72009965ACE1}"/>
              </a:ext>
            </a:extLst>
          </p:cNvPr>
          <p:cNvSpPr>
            <a:spLocks noGrp="1"/>
          </p:cNvSpPr>
          <p:nvPr>
            <p:ph type="body" sz="quarter" idx="31" hasCustomPrompt="1"/>
          </p:nvPr>
        </p:nvSpPr>
        <p:spPr>
          <a:xfrm>
            <a:off x="621849" y="1807149"/>
            <a:ext cx="198422" cy="231265"/>
          </a:xfrm>
          <a:blipFill>
            <a:blip r:embed="rId4" cstate="print">
              <a:extLst>
                <a:ext uri="{28A0092B-C50C-407E-A947-70E740481C1C}">
                  <a14:useLocalDpi xmlns:a14="http://schemas.microsoft.com/office/drawing/2010/main"/>
                </a:ext>
              </a:extLst>
            </a:blip>
            <a:stretch>
              <a:fillRect/>
            </a:stretch>
          </a:blipFill>
        </p:spPr>
        <p:txBody>
          <a:bodyPr lIns="0" tIns="0" rIns="0" bIns="0" anchor="ctr" anchorCtr="0">
            <a:normAutofit/>
          </a:bodyPr>
          <a:lstStyle>
            <a:lvl1pPr marL="12600" indent="0" algn="ctr">
              <a:buClr>
                <a:schemeClr val="accent1"/>
              </a:buClr>
              <a:buSzPct val="120000"/>
              <a:buFont typeface="Arial" panose="020B0604020202020204" pitchFamily="34" charset="0"/>
              <a:buNone/>
              <a:defRPr sz="400" b="1" i="0">
                <a:solidFill>
                  <a:schemeClr val="bg1"/>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 </a:t>
            </a:r>
          </a:p>
        </p:txBody>
      </p:sp>
      <p:sp>
        <p:nvSpPr>
          <p:cNvPr id="33" name="Text Placeholder 8">
            <a:extLst>
              <a:ext uri="{FF2B5EF4-FFF2-40B4-BE49-F238E27FC236}">
                <a16:creationId xmlns:a16="http://schemas.microsoft.com/office/drawing/2014/main" id="{41BA7709-FFF8-2341-9D6E-520BE927BEE6}"/>
              </a:ext>
            </a:extLst>
          </p:cNvPr>
          <p:cNvSpPr>
            <a:spLocks noGrp="1"/>
          </p:cNvSpPr>
          <p:nvPr>
            <p:ph type="body" sz="quarter" idx="32" hasCustomPrompt="1"/>
          </p:nvPr>
        </p:nvSpPr>
        <p:spPr>
          <a:xfrm>
            <a:off x="6041022" y="1807149"/>
            <a:ext cx="198422" cy="231265"/>
          </a:xfrm>
          <a:blipFill>
            <a:blip r:embed="rId4" cstate="print">
              <a:extLst>
                <a:ext uri="{28A0092B-C50C-407E-A947-70E740481C1C}">
                  <a14:useLocalDpi xmlns:a14="http://schemas.microsoft.com/office/drawing/2010/main"/>
                </a:ext>
              </a:extLst>
            </a:blip>
            <a:stretch>
              <a:fillRect/>
            </a:stretch>
          </a:blipFill>
        </p:spPr>
        <p:txBody>
          <a:bodyPr lIns="0" tIns="0" rIns="0" bIns="0" anchor="ctr" anchorCtr="0">
            <a:normAutofit/>
          </a:bodyPr>
          <a:lstStyle>
            <a:lvl1pPr marL="12600" indent="0" algn="ctr">
              <a:buClr>
                <a:schemeClr val="accent1"/>
              </a:buClr>
              <a:buSzPct val="120000"/>
              <a:buFont typeface="Arial" panose="020B0604020202020204" pitchFamily="34" charset="0"/>
              <a:buNone/>
              <a:defRPr sz="400" b="1" i="0">
                <a:solidFill>
                  <a:schemeClr val="bg1"/>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 </a:t>
            </a:r>
          </a:p>
        </p:txBody>
      </p:sp>
      <p:sp>
        <p:nvSpPr>
          <p:cNvPr id="34" name="Text Placeholder 8">
            <a:extLst>
              <a:ext uri="{FF2B5EF4-FFF2-40B4-BE49-F238E27FC236}">
                <a16:creationId xmlns:a16="http://schemas.microsoft.com/office/drawing/2014/main" id="{DF0106C9-6DF5-B540-B2FB-E0DB6D46C3F8}"/>
              </a:ext>
            </a:extLst>
          </p:cNvPr>
          <p:cNvSpPr>
            <a:spLocks noGrp="1"/>
          </p:cNvSpPr>
          <p:nvPr>
            <p:ph type="body" sz="quarter" idx="33" hasCustomPrompt="1"/>
          </p:nvPr>
        </p:nvSpPr>
        <p:spPr>
          <a:xfrm>
            <a:off x="6041022" y="4241064"/>
            <a:ext cx="198422" cy="231265"/>
          </a:xfrm>
          <a:blipFill>
            <a:blip r:embed="rId4" cstate="print">
              <a:extLst>
                <a:ext uri="{28A0092B-C50C-407E-A947-70E740481C1C}">
                  <a14:useLocalDpi xmlns:a14="http://schemas.microsoft.com/office/drawing/2010/main"/>
                </a:ext>
              </a:extLst>
            </a:blip>
            <a:stretch>
              <a:fillRect/>
            </a:stretch>
          </a:blipFill>
        </p:spPr>
        <p:txBody>
          <a:bodyPr lIns="0" tIns="0" rIns="0" bIns="0" anchor="ctr" anchorCtr="0">
            <a:normAutofit/>
          </a:bodyPr>
          <a:lstStyle>
            <a:lvl1pPr marL="12600" indent="0" algn="ctr">
              <a:buClr>
                <a:schemeClr val="accent1"/>
              </a:buClr>
              <a:buSzPct val="120000"/>
              <a:buFont typeface="Arial" panose="020B0604020202020204" pitchFamily="34" charset="0"/>
              <a:buNone/>
              <a:defRPr sz="400" b="1" i="0">
                <a:solidFill>
                  <a:schemeClr val="bg1"/>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 </a:t>
            </a:r>
          </a:p>
        </p:txBody>
      </p:sp>
    </p:spTree>
    <p:extLst>
      <p:ext uri="{BB962C8B-B14F-4D97-AF65-F5344CB8AC3E}">
        <p14:creationId xmlns:p14="http://schemas.microsoft.com/office/powerpoint/2010/main" val="41625918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a:srcRect/>
          <a:stretch/>
        </p:blipFill>
        <p:spPr>
          <a:xfrm>
            <a:off x="857249" y="4864394"/>
            <a:ext cx="2647735" cy="893473"/>
          </a:xfrm>
          <a:prstGeom prst="rect">
            <a:avLst/>
          </a:prstGeom>
        </p:spPr>
      </p:pic>
      <p:sp>
        <p:nvSpPr>
          <p:cNvPr id="5" name="Text Placeholder 4">
            <a:extLst>
              <a:ext uri="{FF2B5EF4-FFF2-40B4-BE49-F238E27FC236}">
                <a16:creationId xmlns:a16="http://schemas.microsoft.com/office/drawing/2014/main" id="{B0A9200F-A37A-AF4B-9152-9A1A8DA92938}"/>
              </a:ext>
            </a:extLst>
          </p:cNvPr>
          <p:cNvSpPr>
            <a:spLocks noGrp="1"/>
          </p:cNvSpPr>
          <p:nvPr>
            <p:ph type="body" sz="quarter" idx="10"/>
          </p:nvPr>
        </p:nvSpPr>
        <p:spPr>
          <a:xfrm>
            <a:off x="828674" y="2700349"/>
            <a:ext cx="6686550" cy="825754"/>
          </a:xfrm>
        </p:spPr>
        <p:txBody>
          <a:bodyPr>
            <a:noAutofit/>
          </a:bodyPr>
          <a:lstStyle>
            <a:lvl1pPr marL="12600" indent="0">
              <a:lnSpc>
                <a:spcPts val="5600"/>
              </a:lnSpc>
              <a:spcBef>
                <a:spcPts val="0"/>
              </a:spcBef>
              <a:spcAft>
                <a:spcPts val="0"/>
              </a:spcAft>
              <a:buNone/>
              <a:defRPr sz="4800">
                <a:solidFill>
                  <a:schemeClr val="bg1"/>
                </a:solidFill>
              </a:defRPr>
            </a:lvl1pPr>
            <a:lvl2pPr marL="469800" indent="0">
              <a:buNone/>
              <a:defRPr sz="4800">
                <a:solidFill>
                  <a:schemeClr val="bg1"/>
                </a:solidFill>
              </a:defRPr>
            </a:lvl2pPr>
            <a:lvl3pPr marL="927000" indent="0">
              <a:buNone/>
              <a:defRPr sz="4800">
                <a:solidFill>
                  <a:schemeClr val="bg1"/>
                </a:solidFill>
              </a:defRPr>
            </a:lvl3pPr>
            <a:lvl4pPr marL="1384200" indent="0">
              <a:buNone/>
              <a:defRPr sz="4800">
                <a:solidFill>
                  <a:schemeClr val="bg1"/>
                </a:solidFill>
              </a:defRPr>
            </a:lvl4pPr>
            <a:lvl5pPr marL="1841400" indent="0">
              <a:buNone/>
              <a:defRPr sz="4800">
                <a:solidFill>
                  <a:schemeClr val="bg1"/>
                </a:solidFill>
              </a:defRPr>
            </a:lvl5pPr>
          </a:lstStyle>
          <a:p>
            <a:pPr lvl="0"/>
            <a:r>
              <a:rPr lang="en-US" dirty="0"/>
              <a:t>Click to edit Master</a:t>
            </a:r>
          </a:p>
        </p:txBody>
      </p:sp>
      <p:cxnSp>
        <p:nvCxnSpPr>
          <p:cNvPr id="9" name="Straight Connector 8">
            <a:extLst>
              <a:ext uri="{FF2B5EF4-FFF2-40B4-BE49-F238E27FC236}">
                <a16:creationId xmlns:a16="http://schemas.microsoft.com/office/drawing/2014/main" id="{4B8BB94A-D79A-FF4D-A6C9-19DEC7D0D3F1}"/>
              </a:ext>
            </a:extLst>
          </p:cNvPr>
          <p:cNvCxnSpPr>
            <a:cxnSpLocks/>
          </p:cNvCxnSpPr>
          <p:nvPr userDrawn="1"/>
        </p:nvCxnSpPr>
        <p:spPr>
          <a:xfrm>
            <a:off x="857249" y="3625208"/>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4C9E6A05-44DC-6942-A032-A0C29875FBD8}"/>
              </a:ext>
            </a:extLst>
          </p:cNvPr>
          <p:cNvPicPr>
            <a:picLocks noChangeAspect="1"/>
          </p:cNvPicPr>
          <p:nvPr userDrawn="1"/>
        </p:nvPicPr>
        <p:blipFill rotWithShape="1">
          <a:blip r:embed="rId4" cstate="print">
            <a:alphaModFix amt="30000"/>
            <a:extLst>
              <a:ext uri="{28A0092B-C50C-407E-A947-70E740481C1C}">
                <a14:useLocalDpi xmlns:a14="http://schemas.microsoft.com/office/drawing/2010/main"/>
              </a:ext>
            </a:extLst>
          </a:blip>
          <a:srcRect t="1" r="54110" b="51832"/>
          <a:stretch/>
        </p:blipFill>
        <p:spPr>
          <a:xfrm>
            <a:off x="3650625" y="2386014"/>
            <a:ext cx="8691217" cy="4562889"/>
          </a:xfrm>
          <a:prstGeom prst="rect">
            <a:avLst/>
          </a:prstGeom>
        </p:spPr>
      </p:pic>
    </p:spTree>
    <p:extLst>
      <p:ext uri="{BB962C8B-B14F-4D97-AF65-F5344CB8AC3E}">
        <p14:creationId xmlns:p14="http://schemas.microsoft.com/office/powerpoint/2010/main" val="2229961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03">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F45D0-4CC8-1C43-9C7A-C09650F3976A}"/>
              </a:ext>
            </a:extLst>
          </p:cNvPr>
          <p:cNvSpPr>
            <a:spLocks noGrp="1"/>
          </p:cNvSpPr>
          <p:nvPr>
            <p:ph type="ctrTitle"/>
          </p:nvPr>
        </p:nvSpPr>
        <p:spPr>
          <a:xfrm>
            <a:off x="738808" y="3336851"/>
            <a:ext cx="6788427" cy="1062620"/>
          </a:xfrm>
        </p:spPr>
        <p:txBody>
          <a:bodyPr lIns="0" tIns="0" rIns="0" bIns="0" anchor="b">
            <a:noAutofit/>
          </a:bodyPr>
          <a:lstStyle>
            <a:lvl1pPr algn="l">
              <a:defRPr sz="6000" b="0" i="0">
                <a:solidFill>
                  <a:schemeClr val="bg1"/>
                </a:solidFill>
                <a:latin typeface="Montserrat Light" pitchFamily="2" charset="77"/>
              </a:defRPr>
            </a:lvl1pPr>
          </a:lstStyle>
          <a:p>
            <a:r>
              <a:rPr lang="en-US" dirty="0"/>
              <a:t>Click to edit Master title style</a:t>
            </a:r>
          </a:p>
        </p:txBody>
      </p:sp>
      <p:sp>
        <p:nvSpPr>
          <p:cNvPr id="3" name="Subtitle 2">
            <a:extLst>
              <a:ext uri="{FF2B5EF4-FFF2-40B4-BE49-F238E27FC236}">
                <a16:creationId xmlns:a16="http://schemas.microsoft.com/office/drawing/2014/main" id="{FDD3199F-A127-5A4F-A438-5E2F7E578865}"/>
              </a:ext>
            </a:extLst>
          </p:cNvPr>
          <p:cNvSpPr>
            <a:spLocks noGrp="1"/>
          </p:cNvSpPr>
          <p:nvPr>
            <p:ph type="subTitle" idx="1" hasCustomPrompt="1"/>
          </p:nvPr>
        </p:nvSpPr>
        <p:spPr>
          <a:xfrm>
            <a:off x="739666" y="4460486"/>
            <a:ext cx="7314342" cy="647854"/>
          </a:xfrm>
        </p:spPr>
        <p:txBody>
          <a:bodyPr lIns="0" tIns="0" rIns="0" bIns="0">
            <a:normAutofit/>
          </a:bodyPr>
          <a:lstStyle>
            <a:lvl1pPr marL="0" indent="0" algn="l">
              <a:buNone/>
              <a:defRPr sz="2200" b="1" i="0" spc="50" baseline="0">
                <a:solidFill>
                  <a:schemeClr val="accent1"/>
                </a:solidFill>
                <a:latin typeface="Montserrat SemiBold" pitchFamily="2"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D744AFE-C4EA-B54C-AE72-15FD761E6FF3}"/>
              </a:ext>
            </a:extLst>
          </p:cNvPr>
          <p:cNvSpPr>
            <a:spLocks noGrp="1"/>
          </p:cNvSpPr>
          <p:nvPr>
            <p:ph type="dt" sz="half" idx="10"/>
          </p:nvPr>
        </p:nvSpPr>
        <p:spPr>
          <a:xfrm>
            <a:off x="738808" y="5973650"/>
            <a:ext cx="2743200" cy="365125"/>
          </a:xfrm>
        </p:spPr>
        <p:txBody>
          <a:bodyPr/>
          <a:lstStyle>
            <a:lvl1pPr algn="l">
              <a:defRPr b="1" i="0">
                <a:solidFill>
                  <a:schemeClr val="bg1"/>
                </a:solidFill>
                <a:latin typeface="Montserrat SemiBold" pitchFamily="2" charset="77"/>
              </a:defRPr>
            </a:lvl1pPr>
          </a:lstStyle>
          <a:p>
            <a:fld id="{15998ABC-6E4A-1746-AAF9-39D1C4B3764D}" type="datetime1">
              <a:rPr lang="en-CA" smtClean="0"/>
              <a:t>2021-10-21</a:t>
            </a:fld>
            <a:endParaRPr lang="en-US"/>
          </a:p>
        </p:txBody>
      </p:sp>
      <p:pic>
        <p:nvPicPr>
          <p:cNvPr id="9" name="Picture 8">
            <a:extLst>
              <a:ext uri="{FF2B5EF4-FFF2-40B4-BE49-F238E27FC236}">
                <a16:creationId xmlns:a16="http://schemas.microsoft.com/office/drawing/2014/main" id="{8B5269D3-D94E-CC43-BF44-6F75026D3C3B}"/>
              </a:ext>
            </a:extLst>
          </p:cNvPr>
          <p:cNvPicPr>
            <a:picLocks noChangeAspect="1"/>
          </p:cNvPicPr>
          <p:nvPr userDrawn="1"/>
        </p:nvPicPr>
        <p:blipFill>
          <a:blip r:embed="rId3"/>
          <a:srcRect/>
          <a:stretch/>
        </p:blipFill>
        <p:spPr>
          <a:xfrm>
            <a:off x="738809" y="689127"/>
            <a:ext cx="2454966" cy="828424"/>
          </a:xfrm>
          <a:prstGeom prst="rect">
            <a:avLst/>
          </a:prstGeom>
        </p:spPr>
      </p:pic>
      <p:pic>
        <p:nvPicPr>
          <p:cNvPr id="10" name="Picture 9">
            <a:extLst>
              <a:ext uri="{FF2B5EF4-FFF2-40B4-BE49-F238E27FC236}">
                <a16:creationId xmlns:a16="http://schemas.microsoft.com/office/drawing/2014/main" id="{72A957DD-6040-9348-AAAE-3AEFD6C3E277}"/>
              </a:ext>
            </a:extLst>
          </p:cNvPr>
          <p:cNvPicPr>
            <a:picLocks noChangeAspect="1"/>
          </p:cNvPicPr>
          <p:nvPr userDrawn="1"/>
        </p:nvPicPr>
        <p:blipFill rotWithShape="1">
          <a:blip r:embed="rId4" cstate="print">
            <a:alphaModFix amt="30000"/>
            <a:extLst>
              <a:ext uri="{28A0092B-C50C-407E-A947-70E740481C1C}">
                <a14:useLocalDpi xmlns:a14="http://schemas.microsoft.com/office/drawing/2010/main"/>
              </a:ext>
            </a:extLst>
          </a:blip>
          <a:srcRect t="1" r="54110" b="51832"/>
          <a:stretch/>
        </p:blipFill>
        <p:spPr>
          <a:xfrm>
            <a:off x="5141842" y="3168903"/>
            <a:ext cx="7200000" cy="3780000"/>
          </a:xfrm>
          <a:prstGeom prst="rect">
            <a:avLst/>
          </a:prstGeom>
        </p:spPr>
      </p:pic>
    </p:spTree>
    <p:extLst>
      <p:ext uri="{BB962C8B-B14F-4D97-AF65-F5344CB8AC3E}">
        <p14:creationId xmlns:p14="http://schemas.microsoft.com/office/powerpoint/2010/main" val="4188870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able of Contents">
    <p:bg>
      <p:bgPr>
        <a:blipFill dpi="0" rotWithShape="1">
          <a:blip r:embed="rId2" cstate="print">
            <a:lum/>
            <a:extLst>
              <a:ext uri="{28A0092B-C50C-407E-A947-70E740481C1C}">
                <a14:useLocalDpi xmlns:a14="http://schemas.microsoft.com/office/drawing/2010/main"/>
              </a:ext>
            </a:extLst>
          </a:blip>
          <a:srcRect/>
          <a:stretch>
            <a:fillRect t="-8000" b="-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15E125-412B-2040-8D50-321AC364170A}"/>
              </a:ext>
            </a:extLst>
          </p:cNvPr>
          <p:cNvSpPr>
            <a:spLocks noGrp="1"/>
          </p:cNvSpPr>
          <p:nvPr>
            <p:ph type="title"/>
          </p:nvPr>
        </p:nvSpPr>
        <p:spPr>
          <a:xfrm>
            <a:off x="633599" y="390884"/>
            <a:ext cx="11034659" cy="806852"/>
          </a:xfrm>
        </p:spPr>
        <p:txBody>
          <a:bodyPr lIns="0" tIns="0" rIns="0" bIns="0"/>
          <a:lstStyle>
            <a:lvl1pPr>
              <a:defRPr>
                <a:solidFill>
                  <a:schemeClr val="accent1"/>
                </a:solidFill>
              </a:defRPr>
            </a:lvl1pPr>
          </a:lstStyle>
          <a:p>
            <a:r>
              <a:rPr lang="en-US" dirty="0"/>
              <a:t>Click to edit Master title style</a:t>
            </a:r>
          </a:p>
        </p:txBody>
      </p:sp>
      <p:cxnSp>
        <p:nvCxnSpPr>
          <p:cNvPr id="6" name="Straight Connector 5">
            <a:extLst>
              <a:ext uri="{FF2B5EF4-FFF2-40B4-BE49-F238E27FC236}">
                <a16:creationId xmlns:a16="http://schemas.microsoft.com/office/drawing/2014/main" id="{8A672F20-E741-E142-922F-FC5E2189C294}"/>
              </a:ext>
            </a:extLst>
          </p:cNvPr>
          <p:cNvCxnSpPr>
            <a:cxnSpLocks/>
          </p:cNvCxnSpPr>
          <p:nvPr userDrawn="1"/>
        </p:nvCxnSpPr>
        <p:spPr>
          <a:xfrm>
            <a:off x="64501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a:extLst>
              <a:ext uri="{FF2B5EF4-FFF2-40B4-BE49-F238E27FC236}">
                <a16:creationId xmlns:a16="http://schemas.microsoft.com/office/drawing/2014/main" id="{334DA745-12CE-A84B-AFA6-29782758333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329356" y="6078827"/>
            <a:ext cx="1475205" cy="497806"/>
          </a:xfrm>
          <a:prstGeom prst="rect">
            <a:avLst/>
          </a:prstGeom>
        </p:spPr>
      </p:pic>
      <p:sp>
        <p:nvSpPr>
          <p:cNvPr id="9" name="Text Placeholder 8">
            <a:extLst>
              <a:ext uri="{FF2B5EF4-FFF2-40B4-BE49-F238E27FC236}">
                <a16:creationId xmlns:a16="http://schemas.microsoft.com/office/drawing/2014/main" id="{D1455041-40D1-864E-8A60-72DF6403E371}"/>
              </a:ext>
            </a:extLst>
          </p:cNvPr>
          <p:cNvSpPr>
            <a:spLocks noGrp="1"/>
          </p:cNvSpPr>
          <p:nvPr>
            <p:ph type="body" sz="quarter" idx="10"/>
          </p:nvPr>
        </p:nvSpPr>
        <p:spPr>
          <a:xfrm>
            <a:off x="2012370" y="1762572"/>
            <a:ext cx="4083630" cy="492134"/>
          </a:xfrm>
        </p:spPr>
        <p:txBody>
          <a:bodyPr lIns="0" tIns="0" rIns="0" bIns="0"/>
          <a:lstStyle>
            <a:lvl1pPr marL="12600" indent="0">
              <a:buClr>
                <a:schemeClr val="accent1"/>
              </a:buClr>
              <a:buSzPct val="120000"/>
              <a:buFont typeface="Arial" panose="020B0604020202020204" pitchFamily="34" charset="0"/>
              <a:buNone/>
              <a:defRPr b="1" i="0">
                <a:solidFill>
                  <a:schemeClr val="tx1">
                    <a:lumMod val="75000"/>
                  </a:schemeClr>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Click to edit Master text styles</a:t>
            </a:r>
          </a:p>
        </p:txBody>
      </p:sp>
      <p:sp>
        <p:nvSpPr>
          <p:cNvPr id="12" name="Text Placeholder 8">
            <a:extLst>
              <a:ext uri="{FF2B5EF4-FFF2-40B4-BE49-F238E27FC236}">
                <a16:creationId xmlns:a16="http://schemas.microsoft.com/office/drawing/2014/main" id="{9B4CE98E-F42B-B848-A60B-2B1CA69DC309}"/>
              </a:ext>
            </a:extLst>
          </p:cNvPr>
          <p:cNvSpPr>
            <a:spLocks noGrp="1"/>
          </p:cNvSpPr>
          <p:nvPr>
            <p:ph type="body" sz="quarter" idx="11" hasCustomPrompt="1"/>
          </p:nvPr>
        </p:nvSpPr>
        <p:spPr>
          <a:xfrm>
            <a:off x="1304300" y="1644206"/>
            <a:ext cx="476876" cy="555809"/>
          </a:xfrm>
          <a:blipFill>
            <a:blip r:embed="rId4" cstate="print">
              <a:extLst>
                <a:ext uri="{28A0092B-C50C-407E-A947-70E740481C1C}">
                  <a14:useLocalDpi xmlns:a14="http://schemas.microsoft.com/office/drawing/2010/main"/>
                </a:ext>
              </a:extLst>
            </a:blip>
            <a:stretch>
              <a:fillRect/>
            </a:stretch>
          </a:blipFill>
        </p:spPr>
        <p:txBody>
          <a:bodyPr lIns="0" tIns="0" rIns="0" bIns="0" anchor="ctr" anchorCtr="0">
            <a:normAutofit/>
          </a:bodyPr>
          <a:lstStyle>
            <a:lvl1pPr marL="12600" indent="0" algn="ctr">
              <a:buClr>
                <a:schemeClr val="accent1"/>
              </a:buClr>
              <a:buSzPct val="120000"/>
              <a:buFont typeface="Arial" panose="020B0604020202020204" pitchFamily="34" charset="0"/>
              <a:buNone/>
              <a:defRPr sz="2100" b="1" i="0">
                <a:solidFill>
                  <a:schemeClr val="bg1"/>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1</a:t>
            </a:r>
          </a:p>
        </p:txBody>
      </p:sp>
      <p:sp>
        <p:nvSpPr>
          <p:cNvPr id="16" name="Text Placeholder 8">
            <a:extLst>
              <a:ext uri="{FF2B5EF4-FFF2-40B4-BE49-F238E27FC236}">
                <a16:creationId xmlns:a16="http://schemas.microsoft.com/office/drawing/2014/main" id="{A939C668-0A46-F049-8E0B-910BDC991186}"/>
              </a:ext>
            </a:extLst>
          </p:cNvPr>
          <p:cNvSpPr>
            <a:spLocks noGrp="1"/>
          </p:cNvSpPr>
          <p:nvPr>
            <p:ph type="body" sz="quarter" idx="12"/>
          </p:nvPr>
        </p:nvSpPr>
        <p:spPr>
          <a:xfrm>
            <a:off x="2012370" y="2633223"/>
            <a:ext cx="4083630" cy="492134"/>
          </a:xfrm>
        </p:spPr>
        <p:txBody>
          <a:bodyPr lIns="0" tIns="0" rIns="0" bIns="0"/>
          <a:lstStyle>
            <a:lvl1pPr marL="12600" indent="0">
              <a:buClr>
                <a:schemeClr val="accent1"/>
              </a:buClr>
              <a:buSzPct val="120000"/>
              <a:buFont typeface="Arial" panose="020B0604020202020204" pitchFamily="34" charset="0"/>
              <a:buNone/>
              <a:defRPr b="1" i="0">
                <a:solidFill>
                  <a:schemeClr val="tx1">
                    <a:lumMod val="75000"/>
                  </a:schemeClr>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Click to edit Master text styles</a:t>
            </a:r>
          </a:p>
        </p:txBody>
      </p:sp>
      <p:sp>
        <p:nvSpPr>
          <p:cNvPr id="17" name="Text Placeholder 8">
            <a:extLst>
              <a:ext uri="{FF2B5EF4-FFF2-40B4-BE49-F238E27FC236}">
                <a16:creationId xmlns:a16="http://schemas.microsoft.com/office/drawing/2014/main" id="{5B2BF96E-3A15-C44D-8556-8BA63272D9D5}"/>
              </a:ext>
            </a:extLst>
          </p:cNvPr>
          <p:cNvSpPr>
            <a:spLocks noGrp="1"/>
          </p:cNvSpPr>
          <p:nvPr>
            <p:ph type="body" sz="quarter" idx="13" hasCustomPrompt="1"/>
          </p:nvPr>
        </p:nvSpPr>
        <p:spPr>
          <a:xfrm>
            <a:off x="1304300" y="2514857"/>
            <a:ext cx="476876" cy="555809"/>
          </a:xfrm>
          <a:blipFill>
            <a:blip r:embed="rId4" cstate="print">
              <a:extLst>
                <a:ext uri="{28A0092B-C50C-407E-A947-70E740481C1C}">
                  <a14:useLocalDpi xmlns:a14="http://schemas.microsoft.com/office/drawing/2010/main"/>
                </a:ext>
              </a:extLst>
            </a:blip>
            <a:stretch>
              <a:fillRect/>
            </a:stretch>
          </a:blipFill>
        </p:spPr>
        <p:txBody>
          <a:bodyPr lIns="0" tIns="0" rIns="0" bIns="0" anchor="ctr" anchorCtr="0">
            <a:normAutofit/>
          </a:bodyPr>
          <a:lstStyle>
            <a:lvl1pPr marL="12600" indent="0" algn="ctr">
              <a:buClr>
                <a:schemeClr val="accent1"/>
              </a:buClr>
              <a:buSzPct val="120000"/>
              <a:buFont typeface="Arial" panose="020B0604020202020204" pitchFamily="34" charset="0"/>
              <a:buNone/>
              <a:defRPr sz="2100" b="1" i="0">
                <a:solidFill>
                  <a:schemeClr val="bg1"/>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1</a:t>
            </a:r>
          </a:p>
        </p:txBody>
      </p:sp>
      <p:sp>
        <p:nvSpPr>
          <p:cNvPr id="20" name="Text Placeholder 8">
            <a:extLst>
              <a:ext uri="{FF2B5EF4-FFF2-40B4-BE49-F238E27FC236}">
                <a16:creationId xmlns:a16="http://schemas.microsoft.com/office/drawing/2014/main" id="{11ABAE12-812E-894F-8B40-9A81DB7FB9D4}"/>
              </a:ext>
            </a:extLst>
          </p:cNvPr>
          <p:cNvSpPr>
            <a:spLocks noGrp="1"/>
          </p:cNvSpPr>
          <p:nvPr>
            <p:ph type="body" sz="quarter" idx="14"/>
          </p:nvPr>
        </p:nvSpPr>
        <p:spPr>
          <a:xfrm>
            <a:off x="2012370" y="3476187"/>
            <a:ext cx="4083630" cy="492134"/>
          </a:xfrm>
        </p:spPr>
        <p:txBody>
          <a:bodyPr lIns="0" tIns="0" rIns="0" bIns="0"/>
          <a:lstStyle>
            <a:lvl1pPr marL="12600" indent="0">
              <a:buClr>
                <a:schemeClr val="accent1"/>
              </a:buClr>
              <a:buSzPct val="120000"/>
              <a:buFont typeface="Arial" panose="020B0604020202020204" pitchFamily="34" charset="0"/>
              <a:buNone/>
              <a:defRPr b="1" i="0">
                <a:solidFill>
                  <a:schemeClr val="tx1">
                    <a:lumMod val="75000"/>
                  </a:schemeClr>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Click to edit Master text styles</a:t>
            </a:r>
          </a:p>
        </p:txBody>
      </p:sp>
      <p:sp>
        <p:nvSpPr>
          <p:cNvPr id="21" name="Text Placeholder 8">
            <a:extLst>
              <a:ext uri="{FF2B5EF4-FFF2-40B4-BE49-F238E27FC236}">
                <a16:creationId xmlns:a16="http://schemas.microsoft.com/office/drawing/2014/main" id="{1C9BC846-3A35-A348-B487-AC7536F32567}"/>
              </a:ext>
            </a:extLst>
          </p:cNvPr>
          <p:cNvSpPr>
            <a:spLocks noGrp="1"/>
          </p:cNvSpPr>
          <p:nvPr>
            <p:ph type="body" sz="quarter" idx="15" hasCustomPrompt="1"/>
          </p:nvPr>
        </p:nvSpPr>
        <p:spPr>
          <a:xfrm>
            <a:off x="1304300" y="3357821"/>
            <a:ext cx="476876" cy="555809"/>
          </a:xfrm>
          <a:blipFill>
            <a:blip r:embed="rId4" cstate="print">
              <a:extLst>
                <a:ext uri="{28A0092B-C50C-407E-A947-70E740481C1C}">
                  <a14:useLocalDpi xmlns:a14="http://schemas.microsoft.com/office/drawing/2010/main"/>
                </a:ext>
              </a:extLst>
            </a:blip>
            <a:stretch>
              <a:fillRect/>
            </a:stretch>
          </a:blipFill>
        </p:spPr>
        <p:txBody>
          <a:bodyPr lIns="0" tIns="0" rIns="0" bIns="0" anchor="ctr" anchorCtr="0">
            <a:normAutofit/>
          </a:bodyPr>
          <a:lstStyle>
            <a:lvl1pPr marL="12600" indent="0" algn="ctr">
              <a:buClr>
                <a:schemeClr val="accent1"/>
              </a:buClr>
              <a:buSzPct val="120000"/>
              <a:buFont typeface="Arial" panose="020B0604020202020204" pitchFamily="34" charset="0"/>
              <a:buNone/>
              <a:defRPr sz="2100" b="1" i="0">
                <a:solidFill>
                  <a:schemeClr val="bg1"/>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1</a:t>
            </a:r>
          </a:p>
        </p:txBody>
      </p:sp>
      <p:sp>
        <p:nvSpPr>
          <p:cNvPr id="22" name="Text Placeholder 8">
            <a:extLst>
              <a:ext uri="{FF2B5EF4-FFF2-40B4-BE49-F238E27FC236}">
                <a16:creationId xmlns:a16="http://schemas.microsoft.com/office/drawing/2014/main" id="{B3A9EE30-F69E-0648-B2CD-C0E1D5F512E3}"/>
              </a:ext>
            </a:extLst>
          </p:cNvPr>
          <p:cNvSpPr>
            <a:spLocks noGrp="1"/>
          </p:cNvSpPr>
          <p:nvPr>
            <p:ph type="body" sz="quarter" idx="16"/>
          </p:nvPr>
        </p:nvSpPr>
        <p:spPr>
          <a:xfrm>
            <a:off x="2012370" y="4333437"/>
            <a:ext cx="4083630" cy="492134"/>
          </a:xfrm>
        </p:spPr>
        <p:txBody>
          <a:bodyPr lIns="0" tIns="0" rIns="0" bIns="0"/>
          <a:lstStyle>
            <a:lvl1pPr marL="12600" indent="0">
              <a:buClr>
                <a:schemeClr val="accent1"/>
              </a:buClr>
              <a:buSzPct val="120000"/>
              <a:buFont typeface="Arial" panose="020B0604020202020204" pitchFamily="34" charset="0"/>
              <a:buNone/>
              <a:defRPr b="1" i="0">
                <a:solidFill>
                  <a:schemeClr val="tx1">
                    <a:lumMod val="75000"/>
                  </a:schemeClr>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Click to edit Master text styles</a:t>
            </a:r>
          </a:p>
        </p:txBody>
      </p:sp>
      <p:sp>
        <p:nvSpPr>
          <p:cNvPr id="23" name="Text Placeholder 8">
            <a:extLst>
              <a:ext uri="{FF2B5EF4-FFF2-40B4-BE49-F238E27FC236}">
                <a16:creationId xmlns:a16="http://schemas.microsoft.com/office/drawing/2014/main" id="{FC1A9A38-4D5A-E046-87BA-064D58C78F6D}"/>
              </a:ext>
            </a:extLst>
          </p:cNvPr>
          <p:cNvSpPr>
            <a:spLocks noGrp="1"/>
          </p:cNvSpPr>
          <p:nvPr>
            <p:ph type="body" sz="quarter" idx="17" hasCustomPrompt="1"/>
          </p:nvPr>
        </p:nvSpPr>
        <p:spPr>
          <a:xfrm>
            <a:off x="1304300" y="4215071"/>
            <a:ext cx="476876" cy="555809"/>
          </a:xfrm>
          <a:blipFill>
            <a:blip r:embed="rId4" cstate="print">
              <a:extLst>
                <a:ext uri="{28A0092B-C50C-407E-A947-70E740481C1C}">
                  <a14:useLocalDpi xmlns:a14="http://schemas.microsoft.com/office/drawing/2010/main"/>
                </a:ext>
              </a:extLst>
            </a:blip>
            <a:stretch>
              <a:fillRect/>
            </a:stretch>
          </a:blipFill>
        </p:spPr>
        <p:txBody>
          <a:bodyPr lIns="0" tIns="0" rIns="0" bIns="0" anchor="ctr" anchorCtr="0">
            <a:normAutofit/>
          </a:bodyPr>
          <a:lstStyle>
            <a:lvl1pPr marL="12600" indent="0" algn="ctr">
              <a:buClr>
                <a:schemeClr val="accent1"/>
              </a:buClr>
              <a:buSzPct val="120000"/>
              <a:buFont typeface="Arial" panose="020B0604020202020204" pitchFamily="34" charset="0"/>
              <a:buNone/>
              <a:defRPr sz="2100" b="1" i="0">
                <a:solidFill>
                  <a:schemeClr val="bg1"/>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1</a:t>
            </a:r>
          </a:p>
        </p:txBody>
      </p:sp>
      <p:sp>
        <p:nvSpPr>
          <p:cNvPr id="24" name="Text Placeholder 8">
            <a:extLst>
              <a:ext uri="{FF2B5EF4-FFF2-40B4-BE49-F238E27FC236}">
                <a16:creationId xmlns:a16="http://schemas.microsoft.com/office/drawing/2014/main" id="{5F0F2089-369D-8045-8A2F-05FCB4702FD6}"/>
              </a:ext>
            </a:extLst>
          </p:cNvPr>
          <p:cNvSpPr>
            <a:spLocks noGrp="1"/>
          </p:cNvSpPr>
          <p:nvPr>
            <p:ph type="body" sz="quarter" idx="18"/>
          </p:nvPr>
        </p:nvSpPr>
        <p:spPr>
          <a:xfrm>
            <a:off x="2012370" y="5147825"/>
            <a:ext cx="4083630" cy="492134"/>
          </a:xfrm>
        </p:spPr>
        <p:txBody>
          <a:bodyPr lIns="0" tIns="0" rIns="0" bIns="0"/>
          <a:lstStyle>
            <a:lvl1pPr marL="12600" indent="0">
              <a:buClr>
                <a:schemeClr val="accent1"/>
              </a:buClr>
              <a:buSzPct val="120000"/>
              <a:buFont typeface="Arial" panose="020B0604020202020204" pitchFamily="34" charset="0"/>
              <a:buNone/>
              <a:defRPr b="1" i="0">
                <a:solidFill>
                  <a:schemeClr val="tx1">
                    <a:lumMod val="75000"/>
                  </a:schemeClr>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Click to edit Master text styles</a:t>
            </a:r>
          </a:p>
        </p:txBody>
      </p:sp>
      <p:sp>
        <p:nvSpPr>
          <p:cNvPr id="25" name="Text Placeholder 8">
            <a:extLst>
              <a:ext uri="{FF2B5EF4-FFF2-40B4-BE49-F238E27FC236}">
                <a16:creationId xmlns:a16="http://schemas.microsoft.com/office/drawing/2014/main" id="{289C8CB3-2385-F245-BB8B-16D17234F9C5}"/>
              </a:ext>
            </a:extLst>
          </p:cNvPr>
          <p:cNvSpPr>
            <a:spLocks noGrp="1"/>
          </p:cNvSpPr>
          <p:nvPr>
            <p:ph type="body" sz="quarter" idx="19" hasCustomPrompt="1"/>
          </p:nvPr>
        </p:nvSpPr>
        <p:spPr>
          <a:xfrm>
            <a:off x="1304300" y="5029459"/>
            <a:ext cx="476876" cy="555809"/>
          </a:xfrm>
          <a:blipFill>
            <a:blip r:embed="rId4" cstate="print">
              <a:extLst>
                <a:ext uri="{28A0092B-C50C-407E-A947-70E740481C1C}">
                  <a14:useLocalDpi xmlns:a14="http://schemas.microsoft.com/office/drawing/2010/main"/>
                </a:ext>
              </a:extLst>
            </a:blip>
            <a:stretch>
              <a:fillRect/>
            </a:stretch>
          </a:blipFill>
        </p:spPr>
        <p:txBody>
          <a:bodyPr lIns="0" tIns="0" rIns="0" bIns="0" anchor="ctr" anchorCtr="0">
            <a:normAutofit/>
          </a:bodyPr>
          <a:lstStyle>
            <a:lvl1pPr marL="12600" indent="0" algn="ctr">
              <a:buClr>
                <a:schemeClr val="accent1"/>
              </a:buClr>
              <a:buSzPct val="120000"/>
              <a:buFont typeface="Arial" panose="020B0604020202020204" pitchFamily="34" charset="0"/>
              <a:buNone/>
              <a:defRPr sz="2100" b="1" i="0">
                <a:solidFill>
                  <a:schemeClr val="bg1"/>
                </a:solidFill>
                <a:latin typeface="Montserrat SemiBold" pitchFamily="2" charset="77"/>
              </a:defRPr>
            </a:lvl1pPr>
            <a:lvl2pPr marL="469800" indent="0">
              <a:buClr>
                <a:schemeClr val="accent1"/>
              </a:buClr>
              <a:buSzPct val="120000"/>
              <a:buFont typeface="Arial" panose="020B0604020202020204" pitchFamily="34" charset="0"/>
              <a:buNone/>
              <a:defRPr/>
            </a:lvl2pPr>
          </a:lstStyle>
          <a:p>
            <a:pPr lvl="0"/>
            <a:r>
              <a:rPr lang="en-US" dirty="0"/>
              <a:t>1</a:t>
            </a:r>
          </a:p>
        </p:txBody>
      </p:sp>
      <p:sp>
        <p:nvSpPr>
          <p:cNvPr id="15" name="Slide Number Placeholder 5">
            <a:extLst>
              <a:ext uri="{FF2B5EF4-FFF2-40B4-BE49-F238E27FC236}">
                <a16:creationId xmlns:a16="http://schemas.microsoft.com/office/drawing/2014/main" id="{F199265E-E634-1544-922C-216AA5E05F09}"/>
              </a:ext>
            </a:extLst>
          </p:cNvPr>
          <p:cNvSpPr>
            <a:spLocks noGrp="1"/>
          </p:cNvSpPr>
          <p:nvPr>
            <p:ph type="sldNum" sz="quarter" idx="20"/>
          </p:nvPr>
        </p:nvSpPr>
        <p:spPr>
          <a:xfrm>
            <a:off x="645017" y="6240439"/>
            <a:ext cx="2743200" cy="365125"/>
          </a:xfrm>
        </p:spPr>
        <p:txBody>
          <a:bodyPr lIns="0" tIns="0" rIns="0" bIns="0"/>
          <a:lstStyle>
            <a:lvl1pPr algn="l">
              <a:defRPr>
                <a:solidFill>
                  <a:schemeClr val="tx2"/>
                </a:solidFill>
              </a:defRPr>
            </a:lvl1pPr>
          </a:lstStyle>
          <a:p>
            <a:fld id="{07A04D6F-4389-C645-AE2A-A6C68DECBBDE}" type="slidenum">
              <a:rPr lang="en-US" smtClean="0"/>
              <a:pPr/>
              <a:t>‹#›</a:t>
            </a:fld>
            <a:endParaRPr lang="en-US"/>
          </a:p>
        </p:txBody>
      </p:sp>
    </p:spTree>
    <p:extLst>
      <p:ext uri="{BB962C8B-B14F-4D97-AF65-F5344CB8AC3E}">
        <p14:creationId xmlns:p14="http://schemas.microsoft.com/office/powerpoint/2010/main" val="1392744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pter Slide 01">
    <p:bg>
      <p:bgPr>
        <a:gradFill>
          <a:gsLst>
            <a:gs pos="16000">
              <a:srgbClr val="1C2448"/>
            </a:gs>
            <a:gs pos="99000">
              <a:schemeClr val="tx2"/>
            </a:gs>
          </a:gsLst>
          <a:lin ang="27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F45D0-4CC8-1C43-9C7A-C09650F3976A}"/>
              </a:ext>
            </a:extLst>
          </p:cNvPr>
          <p:cNvSpPr>
            <a:spLocks noGrp="1"/>
          </p:cNvSpPr>
          <p:nvPr>
            <p:ph type="ctrTitle"/>
          </p:nvPr>
        </p:nvSpPr>
        <p:spPr>
          <a:xfrm>
            <a:off x="4886739" y="3506274"/>
            <a:ext cx="6987209" cy="1407177"/>
          </a:xfrm>
        </p:spPr>
        <p:txBody>
          <a:bodyPr lIns="0" tIns="0" rIns="0" bIns="0" anchor="ctr" anchorCtr="0">
            <a:noAutofit/>
          </a:bodyPr>
          <a:lstStyle>
            <a:lvl1pPr algn="l">
              <a:defRPr sz="4800" b="0" i="0">
                <a:solidFill>
                  <a:schemeClr val="bg1"/>
                </a:solidFill>
                <a:latin typeface="Montserrat Light" pitchFamily="2" charset="77"/>
              </a:defRPr>
            </a:lvl1pPr>
          </a:lstStyle>
          <a:p>
            <a:r>
              <a:rPr lang="en-US" dirty="0"/>
              <a:t>Click to edit Master</a:t>
            </a:r>
          </a:p>
        </p:txBody>
      </p:sp>
      <p:pic>
        <p:nvPicPr>
          <p:cNvPr id="6" name="Picture 5">
            <a:extLst>
              <a:ext uri="{FF2B5EF4-FFF2-40B4-BE49-F238E27FC236}">
                <a16:creationId xmlns:a16="http://schemas.microsoft.com/office/drawing/2014/main" id="{11ACBB2E-F001-6449-B553-0594A00BFE5A}"/>
              </a:ext>
            </a:extLst>
          </p:cNvPr>
          <p:cNvPicPr>
            <a:picLocks noChangeAspect="1"/>
          </p:cNvPicPr>
          <p:nvPr userDrawn="1"/>
        </p:nvPicPr>
        <p:blipFill rotWithShape="1">
          <a:blip r:embed="rId2" cstate="print">
            <a:alphaModFix amt="25000"/>
            <a:extLst>
              <a:ext uri="{28A0092B-C50C-407E-A947-70E740481C1C}">
                <a14:useLocalDpi xmlns:a14="http://schemas.microsoft.com/office/drawing/2010/main"/>
              </a:ext>
            </a:extLst>
          </a:blip>
          <a:srcRect l="28364" t="29684" r="10821" b="10305"/>
          <a:stretch/>
        </p:blipFill>
        <p:spPr>
          <a:xfrm>
            <a:off x="-36000" y="-36000"/>
            <a:ext cx="6480000" cy="7020000"/>
          </a:xfrm>
          <a:prstGeom prst="rect">
            <a:avLst/>
          </a:prstGeom>
        </p:spPr>
      </p:pic>
      <p:cxnSp>
        <p:nvCxnSpPr>
          <p:cNvPr id="11" name="Straight Connector 10">
            <a:extLst>
              <a:ext uri="{FF2B5EF4-FFF2-40B4-BE49-F238E27FC236}">
                <a16:creationId xmlns:a16="http://schemas.microsoft.com/office/drawing/2014/main" id="{C25F5B08-52C4-3942-BE91-B05A82C60ADB}"/>
              </a:ext>
            </a:extLst>
          </p:cNvPr>
          <p:cNvCxnSpPr>
            <a:cxnSpLocks/>
          </p:cNvCxnSpPr>
          <p:nvPr userDrawn="1"/>
        </p:nvCxnSpPr>
        <p:spPr>
          <a:xfrm>
            <a:off x="4925376" y="4668752"/>
            <a:ext cx="151862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Slide Number Placeholder 5">
            <a:extLst>
              <a:ext uri="{FF2B5EF4-FFF2-40B4-BE49-F238E27FC236}">
                <a16:creationId xmlns:a16="http://schemas.microsoft.com/office/drawing/2014/main" id="{4899E866-8C02-5343-ABEE-65CEC8A2142F}"/>
              </a:ext>
            </a:extLst>
          </p:cNvPr>
          <p:cNvSpPr>
            <a:spLocks noGrp="1"/>
          </p:cNvSpPr>
          <p:nvPr>
            <p:ph type="sldNum" sz="quarter" idx="12"/>
          </p:nvPr>
        </p:nvSpPr>
        <p:spPr>
          <a:xfrm>
            <a:off x="645017" y="6240439"/>
            <a:ext cx="2743200" cy="365125"/>
          </a:xfrm>
        </p:spPr>
        <p:txBody>
          <a:bodyPr lIns="0" tIns="0" rIns="0" bIns="0"/>
          <a:lstStyle>
            <a:lvl1pPr algn="l">
              <a:defRPr>
                <a:solidFill>
                  <a:schemeClr val="bg1"/>
                </a:solidFill>
              </a:defRPr>
            </a:lvl1pPr>
          </a:lstStyle>
          <a:p>
            <a:fld id="{07A04D6F-4389-C645-AE2A-A6C68DECBBDE}" type="slidenum">
              <a:rPr lang="en-US" smtClean="0"/>
              <a:pPr/>
              <a:t>‹#›</a:t>
            </a:fld>
            <a:endParaRPr lang="en-US"/>
          </a:p>
        </p:txBody>
      </p:sp>
    </p:spTree>
    <p:extLst>
      <p:ext uri="{BB962C8B-B14F-4D97-AF65-F5344CB8AC3E}">
        <p14:creationId xmlns:p14="http://schemas.microsoft.com/office/powerpoint/2010/main" val="425551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pter Slide 02">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F45D0-4CC8-1C43-9C7A-C09650F3976A}"/>
              </a:ext>
            </a:extLst>
          </p:cNvPr>
          <p:cNvSpPr>
            <a:spLocks noGrp="1"/>
          </p:cNvSpPr>
          <p:nvPr>
            <p:ph type="ctrTitle"/>
          </p:nvPr>
        </p:nvSpPr>
        <p:spPr>
          <a:xfrm>
            <a:off x="4886739" y="3519153"/>
            <a:ext cx="6987209" cy="1407177"/>
          </a:xfrm>
        </p:spPr>
        <p:txBody>
          <a:bodyPr lIns="0" tIns="0" rIns="0" bIns="0" anchor="ctr" anchorCtr="0">
            <a:noAutofit/>
          </a:bodyPr>
          <a:lstStyle>
            <a:lvl1pPr algn="l">
              <a:defRPr sz="4800" b="0" i="0">
                <a:solidFill>
                  <a:schemeClr val="bg1"/>
                </a:solidFill>
                <a:latin typeface="Montserrat Light" pitchFamily="2" charset="77"/>
              </a:defRPr>
            </a:lvl1pPr>
          </a:lstStyle>
          <a:p>
            <a:r>
              <a:rPr lang="en-US" dirty="0"/>
              <a:t>Click to edit Master</a:t>
            </a:r>
          </a:p>
        </p:txBody>
      </p:sp>
      <p:pic>
        <p:nvPicPr>
          <p:cNvPr id="6" name="Picture 5">
            <a:extLst>
              <a:ext uri="{FF2B5EF4-FFF2-40B4-BE49-F238E27FC236}">
                <a16:creationId xmlns:a16="http://schemas.microsoft.com/office/drawing/2014/main" id="{11ACBB2E-F001-6449-B553-0594A00BFE5A}"/>
              </a:ext>
            </a:extLst>
          </p:cNvPr>
          <p:cNvPicPr>
            <a:picLocks noChangeAspect="1"/>
          </p:cNvPicPr>
          <p:nvPr userDrawn="1"/>
        </p:nvPicPr>
        <p:blipFill rotWithShape="1">
          <a:blip r:embed="rId3" cstate="print">
            <a:alphaModFix amt="40000"/>
            <a:extLst>
              <a:ext uri="{28A0092B-C50C-407E-A947-70E740481C1C}">
                <a14:useLocalDpi xmlns:a14="http://schemas.microsoft.com/office/drawing/2010/main"/>
              </a:ext>
            </a:extLst>
          </a:blip>
          <a:srcRect l="28364" t="29684" r="10821" b="10305"/>
          <a:stretch/>
        </p:blipFill>
        <p:spPr>
          <a:xfrm>
            <a:off x="-36000" y="-36000"/>
            <a:ext cx="6480000" cy="7020000"/>
          </a:xfrm>
          <a:prstGeom prst="rect">
            <a:avLst/>
          </a:prstGeom>
        </p:spPr>
      </p:pic>
      <p:cxnSp>
        <p:nvCxnSpPr>
          <p:cNvPr id="5" name="Straight Connector 4">
            <a:extLst>
              <a:ext uri="{FF2B5EF4-FFF2-40B4-BE49-F238E27FC236}">
                <a16:creationId xmlns:a16="http://schemas.microsoft.com/office/drawing/2014/main" id="{C62A2CAB-C933-964F-B049-1E6A2D558A98}"/>
              </a:ext>
            </a:extLst>
          </p:cNvPr>
          <p:cNvCxnSpPr>
            <a:cxnSpLocks/>
          </p:cNvCxnSpPr>
          <p:nvPr userDrawn="1"/>
        </p:nvCxnSpPr>
        <p:spPr>
          <a:xfrm>
            <a:off x="4925376" y="4668752"/>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Slide Number Placeholder 5">
            <a:extLst>
              <a:ext uri="{FF2B5EF4-FFF2-40B4-BE49-F238E27FC236}">
                <a16:creationId xmlns:a16="http://schemas.microsoft.com/office/drawing/2014/main" id="{19761A81-2F51-BD40-8EE6-2421A6643EA1}"/>
              </a:ext>
            </a:extLst>
          </p:cNvPr>
          <p:cNvSpPr>
            <a:spLocks noGrp="1"/>
          </p:cNvSpPr>
          <p:nvPr>
            <p:ph type="sldNum" sz="quarter" idx="12"/>
          </p:nvPr>
        </p:nvSpPr>
        <p:spPr>
          <a:xfrm>
            <a:off x="645017" y="6240439"/>
            <a:ext cx="2743200" cy="365125"/>
          </a:xfrm>
        </p:spPr>
        <p:txBody>
          <a:bodyPr lIns="0" tIns="0" rIns="0" bIns="0"/>
          <a:lstStyle>
            <a:lvl1pPr algn="l">
              <a:defRPr>
                <a:solidFill>
                  <a:schemeClr val="bg1"/>
                </a:solidFill>
              </a:defRPr>
            </a:lvl1pPr>
          </a:lstStyle>
          <a:p>
            <a:fld id="{07A04D6F-4389-C645-AE2A-A6C68DECBBDE}" type="slidenum">
              <a:rPr lang="en-US" smtClean="0"/>
              <a:pPr/>
              <a:t>‹#›</a:t>
            </a:fld>
            <a:endParaRPr lang="en-US"/>
          </a:p>
        </p:txBody>
      </p:sp>
    </p:spTree>
    <p:extLst>
      <p:ext uri="{BB962C8B-B14F-4D97-AF65-F5344CB8AC3E}">
        <p14:creationId xmlns:p14="http://schemas.microsoft.com/office/powerpoint/2010/main" val="2611701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pter Slide 03">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F45D0-4CC8-1C43-9C7A-C09650F3976A}"/>
              </a:ext>
            </a:extLst>
          </p:cNvPr>
          <p:cNvSpPr>
            <a:spLocks noGrp="1"/>
          </p:cNvSpPr>
          <p:nvPr>
            <p:ph type="ctrTitle"/>
          </p:nvPr>
        </p:nvSpPr>
        <p:spPr>
          <a:xfrm>
            <a:off x="4886739" y="3532032"/>
            <a:ext cx="6987209" cy="1407177"/>
          </a:xfrm>
        </p:spPr>
        <p:txBody>
          <a:bodyPr lIns="0" tIns="0" rIns="0" bIns="0" anchor="ctr" anchorCtr="0">
            <a:noAutofit/>
          </a:bodyPr>
          <a:lstStyle>
            <a:lvl1pPr algn="l">
              <a:defRPr sz="4800" b="0" i="0">
                <a:solidFill>
                  <a:schemeClr val="bg1"/>
                </a:solidFill>
                <a:latin typeface="Montserrat Light" pitchFamily="2" charset="77"/>
              </a:defRPr>
            </a:lvl1pPr>
          </a:lstStyle>
          <a:p>
            <a:r>
              <a:rPr lang="en-US" dirty="0"/>
              <a:t>Click to edit Master</a:t>
            </a:r>
          </a:p>
        </p:txBody>
      </p:sp>
      <p:pic>
        <p:nvPicPr>
          <p:cNvPr id="6" name="Picture 5">
            <a:extLst>
              <a:ext uri="{FF2B5EF4-FFF2-40B4-BE49-F238E27FC236}">
                <a16:creationId xmlns:a16="http://schemas.microsoft.com/office/drawing/2014/main" id="{11ACBB2E-F001-6449-B553-0594A00BFE5A}"/>
              </a:ext>
            </a:extLst>
          </p:cNvPr>
          <p:cNvPicPr>
            <a:picLocks noChangeAspect="1"/>
          </p:cNvPicPr>
          <p:nvPr userDrawn="1"/>
        </p:nvPicPr>
        <p:blipFill rotWithShape="1">
          <a:blip r:embed="rId3" cstate="print">
            <a:alphaModFix amt="60000"/>
            <a:extLst>
              <a:ext uri="{28A0092B-C50C-407E-A947-70E740481C1C}">
                <a14:useLocalDpi xmlns:a14="http://schemas.microsoft.com/office/drawing/2010/main"/>
              </a:ext>
            </a:extLst>
          </a:blip>
          <a:srcRect l="28364" t="29684" r="10821" b="10305"/>
          <a:stretch/>
        </p:blipFill>
        <p:spPr>
          <a:xfrm>
            <a:off x="-36000" y="-36000"/>
            <a:ext cx="6480000" cy="7020000"/>
          </a:xfrm>
          <a:prstGeom prst="rect">
            <a:avLst/>
          </a:prstGeom>
        </p:spPr>
      </p:pic>
      <p:cxnSp>
        <p:nvCxnSpPr>
          <p:cNvPr id="4" name="Straight Connector 3">
            <a:extLst>
              <a:ext uri="{FF2B5EF4-FFF2-40B4-BE49-F238E27FC236}">
                <a16:creationId xmlns:a16="http://schemas.microsoft.com/office/drawing/2014/main" id="{32A9271A-D8FD-E848-AF0C-F24724561B32}"/>
              </a:ext>
            </a:extLst>
          </p:cNvPr>
          <p:cNvCxnSpPr>
            <a:cxnSpLocks/>
          </p:cNvCxnSpPr>
          <p:nvPr userDrawn="1"/>
        </p:nvCxnSpPr>
        <p:spPr>
          <a:xfrm>
            <a:off x="4925376" y="4668752"/>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Slide Number Placeholder 5">
            <a:extLst>
              <a:ext uri="{FF2B5EF4-FFF2-40B4-BE49-F238E27FC236}">
                <a16:creationId xmlns:a16="http://schemas.microsoft.com/office/drawing/2014/main" id="{3E8D8465-AD5E-ED43-9B67-5EBD8F02CF95}"/>
              </a:ext>
            </a:extLst>
          </p:cNvPr>
          <p:cNvSpPr>
            <a:spLocks noGrp="1"/>
          </p:cNvSpPr>
          <p:nvPr>
            <p:ph type="sldNum" sz="quarter" idx="12"/>
          </p:nvPr>
        </p:nvSpPr>
        <p:spPr>
          <a:xfrm>
            <a:off x="645017" y="6240439"/>
            <a:ext cx="2743200" cy="365125"/>
          </a:xfrm>
        </p:spPr>
        <p:txBody>
          <a:bodyPr lIns="0" tIns="0" rIns="0" bIns="0"/>
          <a:lstStyle>
            <a:lvl1pPr algn="l">
              <a:defRPr>
                <a:solidFill>
                  <a:schemeClr val="bg1"/>
                </a:solidFill>
              </a:defRPr>
            </a:lvl1pPr>
          </a:lstStyle>
          <a:p>
            <a:fld id="{07A04D6F-4389-C645-AE2A-A6C68DECBBDE}" type="slidenum">
              <a:rPr lang="en-US" smtClean="0"/>
              <a:pPr/>
              <a:t>‹#›</a:t>
            </a:fld>
            <a:endParaRPr lang="en-US"/>
          </a:p>
        </p:txBody>
      </p:sp>
    </p:spTree>
    <p:extLst>
      <p:ext uri="{BB962C8B-B14F-4D97-AF65-F5344CB8AC3E}">
        <p14:creationId xmlns:p14="http://schemas.microsoft.com/office/powerpoint/2010/main" val="35274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hapter Slide 04">
    <p:bg>
      <p:bgPr>
        <a:gradFill>
          <a:gsLst>
            <a:gs pos="0">
              <a:srgbClr val="E04E36"/>
            </a:gs>
            <a:gs pos="59000">
              <a:schemeClr val="accent1"/>
            </a:gs>
          </a:gsLst>
          <a:lin ang="27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F45D0-4CC8-1C43-9C7A-C09650F3976A}"/>
              </a:ext>
            </a:extLst>
          </p:cNvPr>
          <p:cNvSpPr>
            <a:spLocks noGrp="1"/>
          </p:cNvSpPr>
          <p:nvPr>
            <p:ph type="ctrTitle"/>
          </p:nvPr>
        </p:nvSpPr>
        <p:spPr>
          <a:xfrm>
            <a:off x="4886739" y="3506274"/>
            <a:ext cx="6987209" cy="1407177"/>
          </a:xfrm>
        </p:spPr>
        <p:txBody>
          <a:bodyPr lIns="0" tIns="0" rIns="0" bIns="0" anchor="ctr" anchorCtr="0">
            <a:noAutofit/>
          </a:bodyPr>
          <a:lstStyle>
            <a:lvl1pPr algn="l">
              <a:defRPr sz="4800" b="0" i="0">
                <a:solidFill>
                  <a:schemeClr val="bg1"/>
                </a:solidFill>
                <a:latin typeface="Montserrat Light" pitchFamily="2" charset="77"/>
              </a:defRPr>
            </a:lvl1pPr>
          </a:lstStyle>
          <a:p>
            <a:r>
              <a:rPr lang="en-US" dirty="0"/>
              <a:t>Click to edit Master</a:t>
            </a:r>
          </a:p>
        </p:txBody>
      </p:sp>
      <p:pic>
        <p:nvPicPr>
          <p:cNvPr id="4" name="Picture 3">
            <a:extLst>
              <a:ext uri="{FF2B5EF4-FFF2-40B4-BE49-F238E27FC236}">
                <a16:creationId xmlns:a16="http://schemas.microsoft.com/office/drawing/2014/main" id="{92D08384-D5D4-6E46-8D88-4B5382A2794D}"/>
              </a:ext>
            </a:extLst>
          </p:cNvPr>
          <p:cNvPicPr>
            <a:picLocks noChangeAspect="1"/>
          </p:cNvPicPr>
          <p:nvPr userDrawn="1"/>
        </p:nvPicPr>
        <p:blipFill rotWithShape="1">
          <a:blip r:embed="rId2" cstate="print">
            <a:alphaModFix amt="45000"/>
            <a:extLst>
              <a:ext uri="{28A0092B-C50C-407E-A947-70E740481C1C}">
                <a14:useLocalDpi xmlns:a14="http://schemas.microsoft.com/office/drawing/2010/main"/>
              </a:ext>
            </a:extLst>
          </a:blip>
          <a:srcRect l="28364" t="29684" r="10821" b="10305"/>
          <a:stretch/>
        </p:blipFill>
        <p:spPr>
          <a:xfrm>
            <a:off x="-36000" y="-36000"/>
            <a:ext cx="6480000" cy="7020000"/>
          </a:xfrm>
          <a:prstGeom prst="rect">
            <a:avLst/>
          </a:prstGeom>
        </p:spPr>
      </p:pic>
      <p:cxnSp>
        <p:nvCxnSpPr>
          <p:cNvPr id="5" name="Straight Connector 4">
            <a:extLst>
              <a:ext uri="{FF2B5EF4-FFF2-40B4-BE49-F238E27FC236}">
                <a16:creationId xmlns:a16="http://schemas.microsoft.com/office/drawing/2014/main" id="{FF0CCA9C-EF9A-6E4D-B3F0-63843585F34E}"/>
              </a:ext>
            </a:extLst>
          </p:cNvPr>
          <p:cNvCxnSpPr>
            <a:cxnSpLocks/>
          </p:cNvCxnSpPr>
          <p:nvPr userDrawn="1"/>
        </p:nvCxnSpPr>
        <p:spPr>
          <a:xfrm>
            <a:off x="4925376" y="4668752"/>
            <a:ext cx="1634544"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E9368685-F7FC-2842-B984-1C1604F5228B}"/>
              </a:ext>
            </a:extLst>
          </p:cNvPr>
          <p:cNvSpPr>
            <a:spLocks noGrp="1"/>
          </p:cNvSpPr>
          <p:nvPr>
            <p:ph type="sldNum" sz="quarter" idx="12"/>
          </p:nvPr>
        </p:nvSpPr>
        <p:spPr>
          <a:xfrm>
            <a:off x="645017" y="6240439"/>
            <a:ext cx="2743200" cy="365125"/>
          </a:xfrm>
        </p:spPr>
        <p:txBody>
          <a:bodyPr lIns="0" tIns="0" rIns="0" bIns="0"/>
          <a:lstStyle>
            <a:lvl1pPr algn="l">
              <a:defRPr>
                <a:solidFill>
                  <a:schemeClr val="bg1"/>
                </a:solidFill>
              </a:defRPr>
            </a:lvl1pPr>
          </a:lstStyle>
          <a:p>
            <a:fld id="{07A04D6F-4389-C645-AE2A-A6C68DECBBDE}" type="slidenum">
              <a:rPr lang="en-US" smtClean="0"/>
              <a:pPr/>
              <a:t>‹#›</a:t>
            </a:fld>
            <a:endParaRPr lang="en-US"/>
          </a:p>
        </p:txBody>
      </p:sp>
    </p:spTree>
    <p:extLst>
      <p:ext uri="{BB962C8B-B14F-4D97-AF65-F5344CB8AC3E}">
        <p14:creationId xmlns:p14="http://schemas.microsoft.com/office/powerpoint/2010/main" val="27665748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cstate="print">
            <a:lum/>
            <a:extLst>
              <a:ext uri="{28A0092B-C50C-407E-A947-70E740481C1C}">
                <a14:useLocalDpi xmlns:a14="http://schemas.microsoft.com/office/drawing/2010/main"/>
              </a:ext>
            </a:extLst>
          </a:blip>
          <a:srcRect/>
          <a:stretch>
            <a:fillRect t="-8000" b="-8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084DA1-C5B3-2B40-8894-9D5AEF340C8B}"/>
              </a:ext>
            </a:extLst>
          </p:cNvPr>
          <p:cNvSpPr>
            <a:spLocks noGrp="1"/>
          </p:cNvSpPr>
          <p:nvPr>
            <p:ph type="title"/>
          </p:nvPr>
        </p:nvSpPr>
        <p:spPr>
          <a:xfrm>
            <a:off x="633600" y="365125"/>
            <a:ext cx="11159544" cy="845489"/>
          </a:xfrm>
        </p:spPr>
        <p:txBody>
          <a:bodyPr lIns="0" tIns="0" rIns="0" bIns="0">
            <a:normAutofit/>
          </a:bodyPr>
          <a:lstStyle>
            <a:lvl1pPr>
              <a:defRPr sz="2800">
                <a:solidFill>
                  <a:schemeClr val="accent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4AD954E6-F7CF-704B-A54F-77CB90C60DE7}"/>
              </a:ext>
            </a:extLst>
          </p:cNvPr>
          <p:cNvSpPr>
            <a:spLocks noGrp="1"/>
          </p:cNvSpPr>
          <p:nvPr>
            <p:ph idx="1"/>
          </p:nvPr>
        </p:nvSpPr>
        <p:spPr>
          <a:xfrm>
            <a:off x="645017" y="1698424"/>
            <a:ext cx="9220200" cy="4124414"/>
          </a:xfrm>
        </p:spPr>
        <p:txBody>
          <a:bodyPr lIns="0" tIns="0" rIns="0" bIns="0">
            <a:normAutofit/>
          </a:bodyPr>
          <a:lstStyle>
            <a:lvl1pPr>
              <a:lnSpc>
                <a:spcPts val="2800"/>
              </a:lnSpc>
              <a:spcAft>
                <a:spcPts val="600"/>
              </a:spcAft>
              <a:defRPr sz="1800"/>
            </a:lvl1pPr>
            <a:lvl2pPr>
              <a:lnSpc>
                <a:spcPts val="2800"/>
              </a:lnSpc>
              <a:spcAft>
                <a:spcPts val="600"/>
              </a:spcAft>
              <a:defRPr sz="1800"/>
            </a:lvl2pPr>
            <a:lvl3pPr>
              <a:lnSpc>
                <a:spcPts val="2800"/>
              </a:lnSpc>
              <a:spcAft>
                <a:spcPts val="600"/>
              </a:spcAft>
              <a:defRPr sz="1800"/>
            </a:lvl3pPr>
            <a:lvl4pPr>
              <a:lnSpc>
                <a:spcPts val="2800"/>
              </a:lnSpc>
              <a:spcAft>
                <a:spcPts val="600"/>
              </a:spcAft>
              <a:defRPr sz="1800"/>
            </a:lvl4pPr>
            <a:lvl5pPr>
              <a:lnSpc>
                <a:spcPts val="2800"/>
              </a:lnSpc>
              <a:spcAft>
                <a:spcPts val="600"/>
              </a:spcAft>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1561BBAE-8A1F-6D4E-8FFC-0C6FB3A61E3A}"/>
              </a:ext>
            </a:extLst>
          </p:cNvPr>
          <p:cNvSpPr>
            <a:spLocks noGrp="1"/>
          </p:cNvSpPr>
          <p:nvPr>
            <p:ph type="sldNum" sz="quarter" idx="12"/>
          </p:nvPr>
        </p:nvSpPr>
        <p:spPr>
          <a:xfrm>
            <a:off x="645017" y="6240439"/>
            <a:ext cx="2743200" cy="365125"/>
          </a:xfrm>
        </p:spPr>
        <p:txBody>
          <a:bodyPr lIns="0" tIns="0" rIns="0" bIns="0"/>
          <a:lstStyle>
            <a:lvl1pPr algn="l">
              <a:defRPr>
                <a:solidFill>
                  <a:schemeClr val="tx2"/>
                </a:solidFill>
              </a:defRPr>
            </a:lvl1pPr>
          </a:lstStyle>
          <a:p>
            <a:fld id="{07A04D6F-4389-C645-AE2A-A6C68DECBBDE}" type="slidenum">
              <a:rPr lang="en-US" smtClean="0"/>
              <a:pPr/>
              <a:t>‹#›</a:t>
            </a:fld>
            <a:endParaRPr lang="en-US"/>
          </a:p>
        </p:txBody>
      </p:sp>
      <p:pic>
        <p:nvPicPr>
          <p:cNvPr id="8" name="Picture 7">
            <a:extLst>
              <a:ext uri="{FF2B5EF4-FFF2-40B4-BE49-F238E27FC236}">
                <a16:creationId xmlns:a16="http://schemas.microsoft.com/office/drawing/2014/main" id="{217AD3EA-93C8-3B48-8C02-545C8ED1D4FD}"/>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0329356" y="6078827"/>
            <a:ext cx="1475205" cy="497806"/>
          </a:xfrm>
          <a:prstGeom prst="rect">
            <a:avLst/>
          </a:prstGeom>
        </p:spPr>
      </p:pic>
      <p:cxnSp>
        <p:nvCxnSpPr>
          <p:cNvPr id="10" name="Straight Connector 9">
            <a:extLst>
              <a:ext uri="{FF2B5EF4-FFF2-40B4-BE49-F238E27FC236}">
                <a16:creationId xmlns:a16="http://schemas.microsoft.com/office/drawing/2014/main" id="{7ECB79F1-C8BF-DC41-8322-CF55176B9A43}"/>
              </a:ext>
            </a:extLst>
          </p:cNvPr>
          <p:cNvCxnSpPr>
            <a:cxnSpLocks/>
          </p:cNvCxnSpPr>
          <p:nvPr userDrawn="1"/>
        </p:nvCxnSpPr>
        <p:spPr>
          <a:xfrm>
            <a:off x="645017" y="1210614"/>
            <a:ext cx="1634544"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68196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C9D14D-1AC9-484F-AF46-D9EA259843F2}"/>
              </a:ext>
            </a:extLst>
          </p:cNvPr>
          <p:cNvSpPr>
            <a:spLocks noGrp="1"/>
          </p:cNvSpPr>
          <p:nvPr>
            <p:ph type="title"/>
          </p:nvPr>
        </p:nvSpPr>
        <p:spPr>
          <a:xfrm>
            <a:off x="633599" y="365126"/>
            <a:ext cx="11034659" cy="806852"/>
          </a:xfrm>
          <a:prstGeom prst="rect">
            <a:avLst/>
          </a:prstGeom>
        </p:spPr>
        <p:txBody>
          <a:bodyPr vert="horz" lIns="0" tIns="0" rIns="0" bIns="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897D905-2064-234C-AE2E-1B355C9FB7A9}"/>
              </a:ext>
            </a:extLst>
          </p:cNvPr>
          <p:cNvSpPr>
            <a:spLocks noGrp="1"/>
          </p:cNvSpPr>
          <p:nvPr>
            <p:ph type="body" idx="1"/>
          </p:nvPr>
        </p:nvSpPr>
        <p:spPr>
          <a:xfrm>
            <a:off x="633600" y="1533805"/>
            <a:ext cx="10515600" cy="4351338"/>
          </a:xfrm>
          <a:prstGeom prst="rect">
            <a:avLst/>
          </a:prstGeom>
        </p:spPr>
        <p:txBody>
          <a:bodyPr vert="horz" lIns="0" tIns="0" rIns="0" bIns="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67DEAF5-BD1A-B346-8FB7-893407E76CF4}"/>
              </a:ext>
            </a:extLst>
          </p:cNvPr>
          <p:cNvSpPr>
            <a:spLocks noGrp="1"/>
          </p:cNvSpPr>
          <p:nvPr>
            <p:ph type="dt" sz="half" idx="2"/>
          </p:nvPr>
        </p:nvSpPr>
        <p:spPr>
          <a:xfrm>
            <a:off x="6336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ontserrat" pitchFamily="2" charset="77"/>
              </a:defRPr>
            </a:lvl1pPr>
          </a:lstStyle>
          <a:p>
            <a:fld id="{42688D73-14EE-DE4F-BDAD-519A71B342CD}" type="datetime1">
              <a:rPr lang="en-CA" smtClean="0"/>
              <a:t>2021-10-21</a:t>
            </a:fld>
            <a:endParaRPr lang="en-US"/>
          </a:p>
        </p:txBody>
      </p:sp>
      <p:sp>
        <p:nvSpPr>
          <p:cNvPr id="5" name="Footer Placeholder 4">
            <a:extLst>
              <a:ext uri="{FF2B5EF4-FFF2-40B4-BE49-F238E27FC236}">
                <a16:creationId xmlns:a16="http://schemas.microsoft.com/office/drawing/2014/main" id="{4ADB539F-0407-2649-A498-D235B9BF60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ontserrat" pitchFamily="2" charset="77"/>
              </a:defRPr>
            </a:lvl1pPr>
          </a:lstStyle>
          <a:p>
            <a:endParaRPr lang="en-US"/>
          </a:p>
        </p:txBody>
      </p:sp>
      <p:sp>
        <p:nvSpPr>
          <p:cNvPr id="6" name="Slide Number Placeholder 5">
            <a:extLst>
              <a:ext uri="{FF2B5EF4-FFF2-40B4-BE49-F238E27FC236}">
                <a16:creationId xmlns:a16="http://schemas.microsoft.com/office/drawing/2014/main" id="{1A8D3842-AAA0-C64F-A0A3-349ED549BC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ontserrat" pitchFamily="2" charset="77"/>
              </a:defRPr>
            </a:lvl1pPr>
          </a:lstStyle>
          <a:p>
            <a:fld id="{07A04D6F-4389-C645-AE2A-A6C68DECBBDE}" type="slidenum">
              <a:rPr lang="en-US" smtClean="0"/>
              <a:pPr/>
              <a:t>‹#›</a:t>
            </a:fld>
            <a:endParaRPr lang="en-US"/>
          </a:p>
        </p:txBody>
      </p:sp>
    </p:spTree>
    <p:extLst>
      <p:ext uri="{BB962C8B-B14F-4D97-AF65-F5344CB8AC3E}">
        <p14:creationId xmlns:p14="http://schemas.microsoft.com/office/powerpoint/2010/main" val="1692747201"/>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74" r:id="rId3"/>
    <p:sldLayoutId id="2147483668" r:id="rId4"/>
    <p:sldLayoutId id="2147483657" r:id="rId5"/>
    <p:sldLayoutId id="2147483659" r:id="rId6"/>
    <p:sldLayoutId id="2147483660" r:id="rId7"/>
    <p:sldLayoutId id="2147483658" r:id="rId8"/>
    <p:sldLayoutId id="2147483650" r:id="rId9"/>
    <p:sldLayoutId id="2147483662" r:id="rId10"/>
    <p:sldLayoutId id="2147483675" r:id="rId11"/>
    <p:sldLayoutId id="2147483661" r:id="rId12"/>
    <p:sldLayoutId id="2147483672" r:id="rId13"/>
    <p:sldLayoutId id="2147483663" r:id="rId14"/>
    <p:sldLayoutId id="2147483673" r:id="rId15"/>
    <p:sldLayoutId id="2147483666" r:id="rId16"/>
    <p:sldLayoutId id="2147483667" r:id="rId17"/>
    <p:sldLayoutId id="2147483676" r:id="rId18"/>
    <p:sldLayoutId id="2147483664" r:id="rId19"/>
    <p:sldLayoutId id="2147483665" r:id="rId20"/>
    <p:sldLayoutId id="2147483669" r:id="rId21"/>
    <p:sldLayoutId id="2147483671" r:id="rId22"/>
    <p:sldLayoutId id="2147483670" r:id="rId23"/>
  </p:sldLayoutIdLst>
  <p:hf hdr="0" ftr="0" dt="0"/>
  <p:txStyles>
    <p:titleStyle>
      <a:lvl1pPr algn="l" defTabSz="914400" rtl="0" eaLnBrk="1" latinLnBrk="0" hangingPunct="1">
        <a:lnSpc>
          <a:spcPct val="90000"/>
        </a:lnSpc>
        <a:spcBef>
          <a:spcPct val="0"/>
        </a:spcBef>
        <a:buNone/>
        <a:defRPr sz="2800" kern="1200">
          <a:solidFill>
            <a:schemeClr val="accent1"/>
          </a:solidFill>
          <a:latin typeface="Montserrat" pitchFamily="2" charset="77"/>
          <a:ea typeface="+mj-ea"/>
          <a:cs typeface="+mj-cs"/>
        </a:defRPr>
      </a:lvl1pPr>
    </p:titleStyle>
    <p:bodyStyle>
      <a:lvl1pPr marL="228600" indent="-216000" algn="l" defTabSz="914400" rtl="0" eaLnBrk="1" latinLnBrk="0" hangingPunct="1">
        <a:lnSpc>
          <a:spcPts val="2800"/>
        </a:lnSpc>
        <a:spcBef>
          <a:spcPts val="1000"/>
        </a:spcBef>
        <a:spcAft>
          <a:spcPts val="600"/>
        </a:spcAft>
        <a:buClr>
          <a:schemeClr val="accent2"/>
        </a:buClr>
        <a:buFont typeface="Arial" panose="020B0604020202020204" pitchFamily="34" charset="0"/>
        <a:buChar char="•"/>
        <a:defRPr sz="1800" kern="1200">
          <a:solidFill>
            <a:schemeClr val="tx1">
              <a:lumMod val="50000"/>
            </a:schemeClr>
          </a:solidFill>
          <a:latin typeface="Montserrat" pitchFamily="2" charset="77"/>
          <a:ea typeface="+mn-ea"/>
          <a:cs typeface="+mn-cs"/>
        </a:defRPr>
      </a:lvl1pPr>
      <a:lvl2pPr marL="685800" indent="-216000" algn="l" defTabSz="914400" rtl="0" eaLnBrk="1" latinLnBrk="0" hangingPunct="1">
        <a:lnSpc>
          <a:spcPts val="2800"/>
        </a:lnSpc>
        <a:spcBef>
          <a:spcPts val="500"/>
        </a:spcBef>
        <a:spcAft>
          <a:spcPts val="600"/>
        </a:spcAft>
        <a:buClr>
          <a:schemeClr val="accent2"/>
        </a:buClr>
        <a:buFont typeface="Arial" panose="020B0604020202020204" pitchFamily="34" charset="0"/>
        <a:buChar char="•"/>
        <a:defRPr sz="1800" kern="1200">
          <a:solidFill>
            <a:schemeClr val="tx1">
              <a:lumMod val="50000"/>
            </a:schemeClr>
          </a:solidFill>
          <a:latin typeface="Montserrat" pitchFamily="2" charset="77"/>
          <a:ea typeface="+mn-ea"/>
          <a:cs typeface="+mn-cs"/>
        </a:defRPr>
      </a:lvl2pPr>
      <a:lvl3pPr marL="1143000" indent="-216000" algn="l" defTabSz="914400" rtl="0" eaLnBrk="1" latinLnBrk="0" hangingPunct="1">
        <a:lnSpc>
          <a:spcPts val="2800"/>
        </a:lnSpc>
        <a:spcBef>
          <a:spcPts val="500"/>
        </a:spcBef>
        <a:spcAft>
          <a:spcPts val="600"/>
        </a:spcAft>
        <a:buClr>
          <a:schemeClr val="accent2"/>
        </a:buClr>
        <a:buFont typeface="Arial" panose="020B0604020202020204" pitchFamily="34" charset="0"/>
        <a:buChar char="•"/>
        <a:defRPr sz="1800" kern="1200">
          <a:solidFill>
            <a:schemeClr val="tx1">
              <a:lumMod val="50000"/>
            </a:schemeClr>
          </a:solidFill>
          <a:latin typeface="Montserrat" pitchFamily="2" charset="77"/>
          <a:ea typeface="+mn-ea"/>
          <a:cs typeface="+mn-cs"/>
        </a:defRPr>
      </a:lvl3pPr>
      <a:lvl4pPr marL="1600200" indent="-216000" algn="l" defTabSz="914400" rtl="0" eaLnBrk="1" latinLnBrk="0" hangingPunct="1">
        <a:lnSpc>
          <a:spcPts val="2800"/>
        </a:lnSpc>
        <a:spcBef>
          <a:spcPts val="500"/>
        </a:spcBef>
        <a:spcAft>
          <a:spcPts val="600"/>
        </a:spcAft>
        <a:buClr>
          <a:schemeClr val="accent2"/>
        </a:buClr>
        <a:buFont typeface="Arial" panose="020B0604020202020204" pitchFamily="34" charset="0"/>
        <a:buChar char="•"/>
        <a:defRPr sz="1800" kern="1200">
          <a:solidFill>
            <a:schemeClr val="tx1">
              <a:lumMod val="50000"/>
            </a:schemeClr>
          </a:solidFill>
          <a:latin typeface="Montserrat" pitchFamily="2" charset="77"/>
          <a:ea typeface="+mn-ea"/>
          <a:cs typeface="+mn-cs"/>
        </a:defRPr>
      </a:lvl4pPr>
      <a:lvl5pPr marL="2057400" indent="-216000" algn="l" defTabSz="914400" rtl="0" eaLnBrk="1" latinLnBrk="0" hangingPunct="1">
        <a:lnSpc>
          <a:spcPts val="2800"/>
        </a:lnSpc>
        <a:spcBef>
          <a:spcPts val="500"/>
        </a:spcBef>
        <a:spcAft>
          <a:spcPts val="600"/>
        </a:spcAft>
        <a:buClr>
          <a:schemeClr val="accent2"/>
        </a:buClr>
        <a:buFont typeface="Arial" panose="020B0604020202020204" pitchFamily="34" charset="0"/>
        <a:buChar char="•"/>
        <a:defRPr sz="1800" kern="1200">
          <a:solidFill>
            <a:schemeClr val="tx1">
              <a:lumMod val="50000"/>
            </a:schemeClr>
          </a:solidFill>
          <a:latin typeface="Montserrat" pitchFamily="2"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1.xml"/><Relationship Id="rId5" Type="http://schemas.openxmlformats.org/officeDocument/2006/relationships/image" Target="../media/image24.jpeg"/><Relationship Id="rId4" Type="http://schemas.openxmlformats.org/officeDocument/2006/relationships/image" Target="../media/image2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20187-081A-764F-8396-AA4FF27011BC}"/>
              </a:ext>
            </a:extLst>
          </p:cNvPr>
          <p:cNvSpPr>
            <a:spLocks noGrp="1"/>
          </p:cNvSpPr>
          <p:nvPr>
            <p:ph type="ctrTitle"/>
          </p:nvPr>
        </p:nvSpPr>
        <p:spPr>
          <a:xfrm>
            <a:off x="738808" y="3336851"/>
            <a:ext cx="7314342" cy="1062620"/>
          </a:xfrm>
        </p:spPr>
        <p:txBody>
          <a:bodyPr/>
          <a:lstStyle/>
          <a:p>
            <a:r>
              <a:rPr lang="en-US" dirty="0"/>
              <a:t>Place Title Here</a:t>
            </a:r>
          </a:p>
        </p:txBody>
      </p:sp>
      <p:sp>
        <p:nvSpPr>
          <p:cNvPr id="3" name="Subtitle 2">
            <a:extLst>
              <a:ext uri="{FF2B5EF4-FFF2-40B4-BE49-F238E27FC236}">
                <a16:creationId xmlns:a16="http://schemas.microsoft.com/office/drawing/2014/main" id="{61BF0472-7A82-0441-BFD8-E7947EC0FA29}"/>
              </a:ext>
            </a:extLst>
          </p:cNvPr>
          <p:cNvSpPr>
            <a:spLocks noGrp="1"/>
          </p:cNvSpPr>
          <p:nvPr>
            <p:ph type="subTitle" idx="1"/>
          </p:nvPr>
        </p:nvSpPr>
        <p:spPr/>
        <p:txBody>
          <a:bodyPr/>
          <a:lstStyle/>
          <a:p>
            <a:r>
              <a:rPr lang="en-US" dirty="0"/>
              <a:t>OPTIONAL SUBTITLE</a:t>
            </a:r>
          </a:p>
        </p:txBody>
      </p:sp>
    </p:spTree>
    <p:extLst>
      <p:ext uri="{BB962C8B-B14F-4D97-AF65-F5344CB8AC3E}">
        <p14:creationId xmlns:p14="http://schemas.microsoft.com/office/powerpoint/2010/main" val="45681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E3452C-8262-0546-BC90-976C178F5CC5}"/>
              </a:ext>
            </a:extLst>
          </p:cNvPr>
          <p:cNvSpPr>
            <a:spLocks noGrp="1"/>
          </p:cNvSpPr>
          <p:nvPr>
            <p:ph type="title"/>
          </p:nvPr>
        </p:nvSpPr>
        <p:spPr/>
        <p:txBody>
          <a:bodyPr/>
          <a:lstStyle/>
          <a:p>
            <a:r>
              <a:rPr lang="en-US" dirty="0"/>
              <a:t>Title + 2 Columns</a:t>
            </a:r>
          </a:p>
        </p:txBody>
      </p:sp>
      <p:sp>
        <p:nvSpPr>
          <p:cNvPr id="3" name="Content Placeholder 2">
            <a:extLst>
              <a:ext uri="{FF2B5EF4-FFF2-40B4-BE49-F238E27FC236}">
                <a16:creationId xmlns:a16="http://schemas.microsoft.com/office/drawing/2014/main" id="{6AB2807D-C792-1846-8203-60BA592A2B9F}"/>
              </a:ext>
            </a:extLst>
          </p:cNvPr>
          <p:cNvSpPr>
            <a:spLocks noGrp="1"/>
          </p:cNvSpPr>
          <p:nvPr>
            <p:ph idx="1"/>
          </p:nvPr>
        </p:nvSpPr>
        <p:spPr/>
        <p:txBody>
          <a:bodyPr/>
          <a:lstStyle/>
          <a:p>
            <a:r>
              <a:rPr lang="en-US" dirty="0"/>
              <a:t>We’ve put together the world’s first no code data science course, giving you complete, end-to-end skills including web harvesting, data visualization, data science, cloud computing, spatial analysis, geospatial analysis, and website building.</a:t>
            </a:r>
          </a:p>
        </p:txBody>
      </p:sp>
      <p:sp>
        <p:nvSpPr>
          <p:cNvPr id="4" name="Content Placeholder 3">
            <a:extLst>
              <a:ext uri="{FF2B5EF4-FFF2-40B4-BE49-F238E27FC236}">
                <a16:creationId xmlns:a16="http://schemas.microsoft.com/office/drawing/2014/main" id="{8A99BA9B-B293-3B49-918B-A69CB9F3F79E}"/>
              </a:ext>
            </a:extLst>
          </p:cNvPr>
          <p:cNvSpPr>
            <a:spLocks noGrp="1"/>
          </p:cNvSpPr>
          <p:nvPr>
            <p:ph idx="13"/>
          </p:nvPr>
        </p:nvSpPr>
        <p:spPr/>
        <p:txBody>
          <a:bodyPr>
            <a:noAutofit/>
          </a:bodyPr>
          <a:lstStyle/>
          <a:p>
            <a:pPr>
              <a:buClr>
                <a:schemeClr val="accent2"/>
              </a:buClr>
            </a:pPr>
            <a:r>
              <a:rPr lang="en-US" dirty="0"/>
              <a:t>Gain in-demand, highly sought-after skills - be able to apply machine learning and AI to real world data sets in any industry.</a:t>
            </a:r>
          </a:p>
          <a:p>
            <a:pPr>
              <a:buClr>
                <a:schemeClr val="accent2"/>
              </a:buClr>
            </a:pPr>
            <a:r>
              <a:rPr lang="en-US" dirty="0"/>
              <a:t>This complete, end-to-end course will empower you to take a data science product or service idea from inspiration to reality; you’ll be able to build an AI-driven startup without a technical CTO.</a:t>
            </a:r>
          </a:p>
          <a:p>
            <a:pPr>
              <a:buClr>
                <a:schemeClr val="accent2"/>
              </a:buClr>
            </a:pPr>
            <a:r>
              <a:rPr lang="en-US" dirty="0"/>
              <a:t>Jump start your firm’s data and digital transformation efforts - understand what’s possible and have the skills to implement these initiatives yourself.</a:t>
            </a:r>
          </a:p>
        </p:txBody>
      </p:sp>
      <p:sp>
        <p:nvSpPr>
          <p:cNvPr id="5" name="Slide Number Placeholder 4">
            <a:extLst>
              <a:ext uri="{FF2B5EF4-FFF2-40B4-BE49-F238E27FC236}">
                <a16:creationId xmlns:a16="http://schemas.microsoft.com/office/drawing/2014/main" id="{5550B37B-6BD5-4E4C-A876-8207EB6E3030}"/>
              </a:ext>
            </a:extLst>
          </p:cNvPr>
          <p:cNvSpPr>
            <a:spLocks noGrp="1"/>
          </p:cNvSpPr>
          <p:nvPr>
            <p:ph type="sldNum" sz="quarter" idx="12"/>
          </p:nvPr>
        </p:nvSpPr>
        <p:spPr/>
        <p:txBody>
          <a:bodyPr/>
          <a:lstStyle/>
          <a:p>
            <a:fld id="{07A04D6F-4389-C645-AE2A-A6C68DECBBDE}" type="slidenum">
              <a:rPr lang="en-US" smtClean="0"/>
              <a:pPr/>
              <a:t>10</a:t>
            </a:fld>
            <a:endParaRPr lang="en-US"/>
          </a:p>
        </p:txBody>
      </p:sp>
    </p:spTree>
    <p:extLst>
      <p:ext uri="{BB962C8B-B14F-4D97-AF65-F5344CB8AC3E}">
        <p14:creationId xmlns:p14="http://schemas.microsoft.com/office/powerpoint/2010/main" val="2428316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EBB61-3447-AF43-963B-9AF9B798E7B8}"/>
              </a:ext>
            </a:extLst>
          </p:cNvPr>
          <p:cNvSpPr>
            <a:spLocks noGrp="1"/>
          </p:cNvSpPr>
          <p:nvPr>
            <p:ph type="title"/>
          </p:nvPr>
        </p:nvSpPr>
        <p:spPr>
          <a:xfrm>
            <a:off x="632138" y="365125"/>
            <a:ext cx="5922225" cy="845489"/>
          </a:xfrm>
        </p:spPr>
        <p:txBody>
          <a:bodyPr/>
          <a:lstStyle/>
          <a:p>
            <a:r>
              <a:rPr lang="en-US" dirty="0"/>
              <a:t>About the Instructor</a:t>
            </a:r>
          </a:p>
        </p:txBody>
      </p:sp>
      <p:sp>
        <p:nvSpPr>
          <p:cNvPr id="3" name="Content Placeholder 2">
            <a:extLst>
              <a:ext uri="{FF2B5EF4-FFF2-40B4-BE49-F238E27FC236}">
                <a16:creationId xmlns:a16="http://schemas.microsoft.com/office/drawing/2014/main" id="{6316D351-3AD6-1F4B-AFD7-FFFE333E4594}"/>
              </a:ext>
            </a:extLst>
          </p:cNvPr>
          <p:cNvSpPr>
            <a:spLocks noGrp="1"/>
          </p:cNvSpPr>
          <p:nvPr>
            <p:ph idx="1"/>
          </p:nvPr>
        </p:nvSpPr>
        <p:spPr>
          <a:xfrm>
            <a:off x="645018" y="1698425"/>
            <a:ext cx="6361263" cy="451651"/>
          </a:xfrm>
        </p:spPr>
        <p:txBody>
          <a:bodyPr/>
          <a:lstStyle/>
          <a:p>
            <a:r>
              <a:rPr lang="en-US" dirty="0"/>
              <a:t>Nelson Lau, PhD, CFA</a:t>
            </a:r>
          </a:p>
        </p:txBody>
      </p:sp>
      <p:sp>
        <p:nvSpPr>
          <p:cNvPr id="4" name="Slide Number Placeholder 3">
            <a:extLst>
              <a:ext uri="{FF2B5EF4-FFF2-40B4-BE49-F238E27FC236}">
                <a16:creationId xmlns:a16="http://schemas.microsoft.com/office/drawing/2014/main" id="{C0783C8B-194C-F642-A52C-9539B2C7AC25}"/>
              </a:ext>
            </a:extLst>
          </p:cNvPr>
          <p:cNvSpPr>
            <a:spLocks noGrp="1"/>
          </p:cNvSpPr>
          <p:nvPr>
            <p:ph type="sldNum" sz="quarter" idx="12"/>
          </p:nvPr>
        </p:nvSpPr>
        <p:spPr>
          <a:xfrm>
            <a:off x="645017" y="6240439"/>
            <a:ext cx="2743200" cy="365125"/>
          </a:xfrm>
        </p:spPr>
        <p:txBody>
          <a:bodyPr/>
          <a:lstStyle/>
          <a:p>
            <a:fld id="{07A04D6F-4389-C645-AE2A-A6C68DECBBDE}" type="slidenum">
              <a:rPr lang="en-US" smtClean="0"/>
              <a:pPr/>
              <a:t>11</a:t>
            </a:fld>
            <a:endParaRPr lang="en-US"/>
          </a:p>
        </p:txBody>
      </p:sp>
      <p:sp>
        <p:nvSpPr>
          <p:cNvPr id="6" name="Content Placeholder 5">
            <a:extLst>
              <a:ext uri="{FF2B5EF4-FFF2-40B4-BE49-F238E27FC236}">
                <a16:creationId xmlns:a16="http://schemas.microsoft.com/office/drawing/2014/main" id="{7F336C9C-6085-FF49-AB16-D96C4A36B169}"/>
              </a:ext>
            </a:extLst>
          </p:cNvPr>
          <p:cNvSpPr>
            <a:spLocks noGrp="1"/>
          </p:cNvSpPr>
          <p:nvPr>
            <p:ph idx="14"/>
          </p:nvPr>
        </p:nvSpPr>
        <p:spPr>
          <a:xfrm>
            <a:off x="645018" y="2275050"/>
            <a:ext cx="6361263" cy="3510715"/>
          </a:xfrm>
        </p:spPr>
        <p:txBody>
          <a:bodyPr/>
          <a:lstStyle/>
          <a:p>
            <a:r>
              <a:rPr lang="en-US" dirty="0"/>
              <a:t>Nelson is the CEO of </a:t>
            </a:r>
            <a:r>
              <a:rPr lang="en-US" dirty="0" err="1"/>
              <a:t>PropertyQuants</a:t>
            </a:r>
            <a:r>
              <a:rPr lang="en-US" dirty="0"/>
              <a:t> Pte. Ltd., a company that applies machine learning to global real estate. He also teaches courses in real estate data science and is adjunct faculty instructor at the Singapore Management University (SMU), where he teaches a course in applied machine learning, and a lecturer at the National University of Singapore’s Asian Institute of Digital Finance.</a:t>
            </a:r>
          </a:p>
          <a:p>
            <a:endParaRPr lang="en-US" dirty="0"/>
          </a:p>
        </p:txBody>
      </p:sp>
      <p:pic>
        <p:nvPicPr>
          <p:cNvPr id="9" name="Picture Placeholder 8" descr="A picture containing person, person, suit&#10;&#10;Description automatically generated">
            <a:extLst>
              <a:ext uri="{FF2B5EF4-FFF2-40B4-BE49-F238E27FC236}">
                <a16:creationId xmlns:a16="http://schemas.microsoft.com/office/drawing/2014/main" id="{D2E7A5E9-D34D-3F4E-BC29-C2979DB57458}"/>
              </a:ext>
            </a:extLst>
          </p:cNvPr>
          <p:cNvPicPr>
            <a:picLocks noGrp="1" noChangeAspect="1"/>
          </p:cNvPicPr>
          <p:nvPr>
            <p:ph type="pic" sz="quarter" idx="15"/>
          </p:nvPr>
        </p:nvPicPr>
        <p:blipFill rotWithShape="1">
          <a:blip r:embed="rId2" cstate="print">
            <a:extLst>
              <a:ext uri="{28A0092B-C50C-407E-A947-70E740481C1C}">
                <a14:useLocalDpi xmlns:a14="http://schemas.microsoft.com/office/drawing/2010/main"/>
              </a:ext>
            </a:extLst>
          </a:blip>
          <a:srcRect/>
          <a:stretch/>
        </p:blipFill>
        <p:spPr>
          <a:xfrm>
            <a:off x="7413625" y="682625"/>
            <a:ext cx="4403725" cy="5178425"/>
          </a:xfrm>
        </p:spPr>
      </p:pic>
    </p:spTree>
    <p:extLst>
      <p:ext uri="{BB962C8B-B14F-4D97-AF65-F5344CB8AC3E}">
        <p14:creationId xmlns:p14="http://schemas.microsoft.com/office/powerpoint/2010/main" val="42039576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45B244F-D28D-4145-807F-8C4654E42B60}"/>
              </a:ext>
            </a:extLst>
          </p:cNvPr>
          <p:cNvSpPr>
            <a:spLocks noGrp="1"/>
          </p:cNvSpPr>
          <p:nvPr>
            <p:ph type="title"/>
          </p:nvPr>
        </p:nvSpPr>
        <p:spPr/>
        <p:txBody>
          <a:bodyPr/>
          <a:lstStyle/>
          <a:p>
            <a:r>
              <a:rPr lang="en-US" dirty="0"/>
              <a:t>Content + Image</a:t>
            </a:r>
          </a:p>
        </p:txBody>
      </p:sp>
      <p:sp>
        <p:nvSpPr>
          <p:cNvPr id="5" name="Content Placeholder 4">
            <a:extLst>
              <a:ext uri="{FF2B5EF4-FFF2-40B4-BE49-F238E27FC236}">
                <a16:creationId xmlns:a16="http://schemas.microsoft.com/office/drawing/2014/main" id="{B9B2E23E-5361-5E44-A163-6D7364CA16BE}"/>
              </a:ext>
            </a:extLst>
          </p:cNvPr>
          <p:cNvSpPr>
            <a:spLocks noGrp="1"/>
          </p:cNvSpPr>
          <p:nvPr>
            <p:ph idx="1"/>
          </p:nvPr>
        </p:nvSpPr>
        <p:spPr/>
        <p:txBody>
          <a:bodyPr/>
          <a:lstStyle/>
          <a:p>
            <a:pPr marL="0" indent="0">
              <a:buClr>
                <a:schemeClr val="accent2"/>
              </a:buClr>
              <a:buNone/>
            </a:pPr>
            <a:r>
              <a:rPr lang="en-CA" dirty="0"/>
              <a:t>Have you always wanted to learn machine learning and AI, but been afraid of needing to learn programming?</a:t>
            </a:r>
          </a:p>
          <a:p>
            <a:pPr marL="0" indent="0">
              <a:buClr>
                <a:schemeClr val="accent2"/>
              </a:buClr>
              <a:buNone/>
            </a:pPr>
            <a:r>
              <a:rPr lang="en-CA" dirty="0"/>
              <a:t>Do you have a world changing business idea, but lack the skills to bring it to life?</a:t>
            </a:r>
            <a:endParaRPr lang="en-US" dirty="0"/>
          </a:p>
        </p:txBody>
      </p:sp>
      <p:pic>
        <p:nvPicPr>
          <p:cNvPr id="8" name="Picture Placeholder 7" descr="A person sitting in a chair with a computer&#10;&#10;Description automatically generated with medium confidence">
            <a:extLst>
              <a:ext uri="{FF2B5EF4-FFF2-40B4-BE49-F238E27FC236}">
                <a16:creationId xmlns:a16="http://schemas.microsoft.com/office/drawing/2014/main" id="{04F4175E-5F8D-0C48-A4E2-15A8B9ABFE70}"/>
              </a:ext>
            </a:extLst>
          </p:cNvPr>
          <p:cNvPicPr>
            <a:picLocks noGrp="1" noChangeAspect="1"/>
          </p:cNvPicPr>
          <p:nvPr>
            <p:ph type="pic" sz="quarter" idx="13"/>
          </p:nvPr>
        </p:nvPicPr>
        <p:blipFill>
          <a:blip r:embed="rId2" cstate="print">
            <a:extLst>
              <a:ext uri="{28A0092B-C50C-407E-A947-70E740481C1C}">
                <a14:useLocalDpi xmlns:a14="http://schemas.microsoft.com/office/drawing/2010/main"/>
              </a:ext>
            </a:extLst>
          </a:blip>
          <a:srcRect/>
          <a:stretch>
            <a:fillRect/>
          </a:stretch>
        </p:blipFill>
        <p:spPr/>
      </p:pic>
      <p:sp>
        <p:nvSpPr>
          <p:cNvPr id="2" name="Slide Number Placeholder 1">
            <a:extLst>
              <a:ext uri="{FF2B5EF4-FFF2-40B4-BE49-F238E27FC236}">
                <a16:creationId xmlns:a16="http://schemas.microsoft.com/office/drawing/2014/main" id="{9B6D65CD-6326-3A4A-8D94-699BF5797CCD}"/>
              </a:ext>
            </a:extLst>
          </p:cNvPr>
          <p:cNvSpPr>
            <a:spLocks noGrp="1"/>
          </p:cNvSpPr>
          <p:nvPr>
            <p:ph type="sldNum" sz="quarter" idx="12"/>
          </p:nvPr>
        </p:nvSpPr>
        <p:spPr/>
        <p:txBody>
          <a:bodyPr/>
          <a:lstStyle/>
          <a:p>
            <a:fld id="{07A04D6F-4389-C645-AE2A-A6C68DECBBDE}" type="slidenum">
              <a:rPr lang="en-US" smtClean="0"/>
              <a:pPr/>
              <a:t>12</a:t>
            </a:fld>
            <a:endParaRPr lang="en-US"/>
          </a:p>
        </p:txBody>
      </p:sp>
    </p:spTree>
    <p:extLst>
      <p:ext uri="{BB962C8B-B14F-4D97-AF65-F5344CB8AC3E}">
        <p14:creationId xmlns:p14="http://schemas.microsoft.com/office/powerpoint/2010/main" val="42384297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45B244F-D28D-4145-807F-8C4654E42B60}"/>
              </a:ext>
            </a:extLst>
          </p:cNvPr>
          <p:cNvSpPr>
            <a:spLocks noGrp="1"/>
          </p:cNvSpPr>
          <p:nvPr>
            <p:ph type="title"/>
          </p:nvPr>
        </p:nvSpPr>
        <p:spPr/>
        <p:txBody>
          <a:bodyPr/>
          <a:lstStyle/>
          <a:p>
            <a:r>
              <a:rPr lang="en-US" dirty="0"/>
              <a:t>Content + Image (Blue)</a:t>
            </a:r>
          </a:p>
        </p:txBody>
      </p:sp>
      <p:sp>
        <p:nvSpPr>
          <p:cNvPr id="5" name="Content Placeholder 4">
            <a:extLst>
              <a:ext uri="{FF2B5EF4-FFF2-40B4-BE49-F238E27FC236}">
                <a16:creationId xmlns:a16="http://schemas.microsoft.com/office/drawing/2014/main" id="{B9B2E23E-5361-5E44-A163-6D7364CA16BE}"/>
              </a:ext>
            </a:extLst>
          </p:cNvPr>
          <p:cNvSpPr>
            <a:spLocks noGrp="1"/>
          </p:cNvSpPr>
          <p:nvPr>
            <p:ph idx="1"/>
          </p:nvPr>
        </p:nvSpPr>
        <p:spPr/>
        <p:txBody>
          <a:bodyPr/>
          <a:lstStyle/>
          <a:p>
            <a:pPr marL="0" indent="0">
              <a:buClr>
                <a:schemeClr val="accent2"/>
              </a:buClr>
              <a:buNone/>
            </a:pPr>
            <a:r>
              <a:rPr lang="en-CA" dirty="0"/>
              <a:t>Have you always wanted to learn machine learning and AI, but been afraid of needing to learn programming?</a:t>
            </a:r>
          </a:p>
          <a:p>
            <a:pPr marL="0" indent="0">
              <a:buClr>
                <a:schemeClr val="accent2"/>
              </a:buClr>
              <a:buNone/>
            </a:pPr>
            <a:r>
              <a:rPr lang="en-CA" dirty="0"/>
              <a:t>Do you have a world changing business idea, but lack the skills to bring it to life?</a:t>
            </a:r>
            <a:endParaRPr lang="en-US" dirty="0"/>
          </a:p>
        </p:txBody>
      </p:sp>
      <p:pic>
        <p:nvPicPr>
          <p:cNvPr id="8" name="Picture Placeholder 7">
            <a:extLst>
              <a:ext uri="{FF2B5EF4-FFF2-40B4-BE49-F238E27FC236}">
                <a16:creationId xmlns:a16="http://schemas.microsoft.com/office/drawing/2014/main" id="{04F4175E-5F8D-0C48-A4E2-15A8B9ABFE70}"/>
              </a:ext>
            </a:extLst>
          </p:cNvPr>
          <p:cNvPicPr>
            <a:picLocks noGrp="1" noChangeAspect="1"/>
          </p:cNvPicPr>
          <p:nvPr>
            <p:ph type="pic" sz="quarter" idx="13"/>
          </p:nvPr>
        </p:nvPicPr>
        <p:blipFill>
          <a:blip r:embed="rId2" cstate="print">
            <a:extLst>
              <a:ext uri="{28A0092B-C50C-407E-A947-70E740481C1C}">
                <a14:useLocalDpi xmlns:a14="http://schemas.microsoft.com/office/drawing/2010/main"/>
              </a:ext>
            </a:extLst>
          </a:blip>
          <a:srcRect/>
          <a:stretch/>
        </p:blipFill>
        <p:spPr>
          <a:xfrm>
            <a:off x="6941713" y="682581"/>
            <a:ext cx="4862937" cy="5178893"/>
          </a:xfrm>
        </p:spPr>
      </p:pic>
      <p:sp>
        <p:nvSpPr>
          <p:cNvPr id="2" name="Slide Number Placeholder 1">
            <a:extLst>
              <a:ext uri="{FF2B5EF4-FFF2-40B4-BE49-F238E27FC236}">
                <a16:creationId xmlns:a16="http://schemas.microsoft.com/office/drawing/2014/main" id="{9EDE93BB-7DD8-6C4F-BB60-0931CDA9CE5E}"/>
              </a:ext>
            </a:extLst>
          </p:cNvPr>
          <p:cNvSpPr>
            <a:spLocks noGrp="1"/>
          </p:cNvSpPr>
          <p:nvPr>
            <p:ph type="sldNum" sz="quarter" idx="12"/>
          </p:nvPr>
        </p:nvSpPr>
        <p:spPr/>
        <p:txBody>
          <a:bodyPr/>
          <a:lstStyle/>
          <a:p>
            <a:fld id="{07A04D6F-4389-C645-AE2A-A6C68DECBBDE}" type="slidenum">
              <a:rPr lang="en-US" smtClean="0"/>
              <a:pPr/>
              <a:t>13</a:t>
            </a:fld>
            <a:endParaRPr lang="en-US"/>
          </a:p>
        </p:txBody>
      </p:sp>
    </p:spTree>
    <p:extLst>
      <p:ext uri="{BB962C8B-B14F-4D97-AF65-F5344CB8AC3E}">
        <p14:creationId xmlns:p14="http://schemas.microsoft.com/office/powerpoint/2010/main" val="169592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65EB499-C9B5-7A49-BA35-2E51B330C042}"/>
              </a:ext>
            </a:extLst>
          </p:cNvPr>
          <p:cNvSpPr>
            <a:spLocks noGrp="1"/>
          </p:cNvSpPr>
          <p:nvPr>
            <p:ph type="title"/>
          </p:nvPr>
        </p:nvSpPr>
        <p:spPr/>
        <p:txBody>
          <a:bodyPr/>
          <a:lstStyle/>
          <a:p>
            <a:r>
              <a:rPr lang="en-US" dirty="0"/>
              <a:t>Content + Image (Alt)</a:t>
            </a:r>
          </a:p>
        </p:txBody>
      </p:sp>
      <p:sp>
        <p:nvSpPr>
          <p:cNvPr id="6" name="Content Placeholder 5">
            <a:extLst>
              <a:ext uri="{FF2B5EF4-FFF2-40B4-BE49-F238E27FC236}">
                <a16:creationId xmlns:a16="http://schemas.microsoft.com/office/drawing/2014/main" id="{C866DDCF-4774-3E41-8583-6599D81D3AEE}"/>
              </a:ext>
            </a:extLst>
          </p:cNvPr>
          <p:cNvSpPr>
            <a:spLocks noGrp="1"/>
          </p:cNvSpPr>
          <p:nvPr>
            <p:ph idx="1"/>
          </p:nvPr>
        </p:nvSpPr>
        <p:spPr/>
        <p:txBody>
          <a:bodyPr/>
          <a:lstStyle/>
          <a:p>
            <a:pPr marL="12600" indent="0">
              <a:buNone/>
            </a:pPr>
            <a:r>
              <a:rPr lang="en-US" dirty="0"/>
              <a:t>Data science is powerful, but programming is hard. There’s a great deal of interest in learning and applying machine learning and AI, but the number one thing holding people back is needing to learn to code (e.g., in Python, R, or C++) in order to use these techniques.</a:t>
            </a:r>
          </a:p>
        </p:txBody>
      </p:sp>
      <p:pic>
        <p:nvPicPr>
          <p:cNvPr id="9" name="Picture Placeholder 8" descr="A group of people looking at a computer&#10;&#10;Description automatically generated with medium confidence">
            <a:extLst>
              <a:ext uri="{FF2B5EF4-FFF2-40B4-BE49-F238E27FC236}">
                <a16:creationId xmlns:a16="http://schemas.microsoft.com/office/drawing/2014/main" id="{4B62155F-6DF9-154F-9351-63C45DB10711}"/>
              </a:ext>
            </a:extLst>
          </p:cNvPr>
          <p:cNvPicPr>
            <a:picLocks noGrp="1" noChangeAspect="1"/>
          </p:cNvPicPr>
          <p:nvPr>
            <p:ph type="pic" sz="quarter" idx="13"/>
          </p:nvPr>
        </p:nvPicPr>
        <p:blipFill>
          <a:blip r:embed="rId2" cstate="print">
            <a:extLst>
              <a:ext uri="{28A0092B-C50C-407E-A947-70E740481C1C}">
                <a14:useLocalDpi xmlns:a14="http://schemas.microsoft.com/office/drawing/2010/main"/>
              </a:ext>
            </a:extLst>
          </a:blip>
          <a:srcRect/>
          <a:stretch>
            <a:fillRect/>
          </a:stretch>
        </p:blipFill>
        <p:spPr/>
      </p:pic>
      <p:sp>
        <p:nvSpPr>
          <p:cNvPr id="2" name="Slide Number Placeholder 1">
            <a:extLst>
              <a:ext uri="{FF2B5EF4-FFF2-40B4-BE49-F238E27FC236}">
                <a16:creationId xmlns:a16="http://schemas.microsoft.com/office/drawing/2014/main" id="{E40932E1-2D55-914A-9DFE-1C073D732C80}"/>
              </a:ext>
            </a:extLst>
          </p:cNvPr>
          <p:cNvSpPr>
            <a:spLocks noGrp="1"/>
          </p:cNvSpPr>
          <p:nvPr>
            <p:ph type="sldNum" sz="quarter" idx="12"/>
          </p:nvPr>
        </p:nvSpPr>
        <p:spPr/>
        <p:txBody>
          <a:bodyPr/>
          <a:lstStyle/>
          <a:p>
            <a:fld id="{07A04D6F-4389-C645-AE2A-A6C68DECBBDE}" type="slidenum">
              <a:rPr lang="en-US" smtClean="0"/>
              <a:pPr/>
              <a:t>14</a:t>
            </a:fld>
            <a:endParaRPr lang="en-US"/>
          </a:p>
        </p:txBody>
      </p:sp>
    </p:spTree>
    <p:extLst>
      <p:ext uri="{BB962C8B-B14F-4D97-AF65-F5344CB8AC3E}">
        <p14:creationId xmlns:p14="http://schemas.microsoft.com/office/powerpoint/2010/main" val="21970007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65EB499-C9B5-7A49-BA35-2E51B330C042}"/>
              </a:ext>
            </a:extLst>
          </p:cNvPr>
          <p:cNvSpPr>
            <a:spLocks noGrp="1"/>
          </p:cNvSpPr>
          <p:nvPr>
            <p:ph type="title"/>
          </p:nvPr>
        </p:nvSpPr>
        <p:spPr/>
        <p:txBody>
          <a:bodyPr/>
          <a:lstStyle/>
          <a:p>
            <a:r>
              <a:rPr lang="en-US" dirty="0"/>
              <a:t>Content + Image (Alt, Blue)</a:t>
            </a:r>
          </a:p>
        </p:txBody>
      </p:sp>
      <p:sp>
        <p:nvSpPr>
          <p:cNvPr id="6" name="Content Placeholder 5">
            <a:extLst>
              <a:ext uri="{FF2B5EF4-FFF2-40B4-BE49-F238E27FC236}">
                <a16:creationId xmlns:a16="http://schemas.microsoft.com/office/drawing/2014/main" id="{C866DDCF-4774-3E41-8583-6599D81D3AEE}"/>
              </a:ext>
            </a:extLst>
          </p:cNvPr>
          <p:cNvSpPr>
            <a:spLocks noGrp="1"/>
          </p:cNvSpPr>
          <p:nvPr>
            <p:ph idx="1"/>
          </p:nvPr>
        </p:nvSpPr>
        <p:spPr/>
        <p:txBody>
          <a:bodyPr/>
          <a:lstStyle/>
          <a:p>
            <a:pPr marL="12600" indent="0">
              <a:buNone/>
            </a:pPr>
            <a:r>
              <a:rPr lang="en-US" dirty="0"/>
              <a:t>Data science is powerful, but programming is hard. There’s a great deal of interest in learning and applying machine learning and AI, but the number one thing holding people back is needing to learn to code (e.g., in Python, R, or C++) in order to use these techniques.</a:t>
            </a:r>
          </a:p>
        </p:txBody>
      </p:sp>
      <p:pic>
        <p:nvPicPr>
          <p:cNvPr id="9" name="Picture Placeholder 8">
            <a:extLst>
              <a:ext uri="{FF2B5EF4-FFF2-40B4-BE49-F238E27FC236}">
                <a16:creationId xmlns:a16="http://schemas.microsoft.com/office/drawing/2014/main" id="{4B62155F-6DF9-154F-9351-63C45DB10711}"/>
              </a:ext>
            </a:extLst>
          </p:cNvPr>
          <p:cNvPicPr>
            <a:picLocks noGrp="1" noChangeAspect="1"/>
          </p:cNvPicPr>
          <p:nvPr>
            <p:ph type="pic" sz="quarter" idx="13"/>
          </p:nvPr>
        </p:nvPicPr>
        <p:blipFill rotWithShape="1">
          <a:blip r:embed="rId2" cstate="print">
            <a:extLst>
              <a:ext uri="{28A0092B-C50C-407E-A947-70E740481C1C}">
                <a14:useLocalDpi xmlns:a14="http://schemas.microsoft.com/office/drawing/2010/main"/>
              </a:ext>
            </a:extLst>
          </a:blip>
          <a:srcRect/>
          <a:stretch/>
        </p:blipFill>
        <p:spPr/>
      </p:pic>
      <p:sp>
        <p:nvSpPr>
          <p:cNvPr id="2" name="Slide Number Placeholder 1">
            <a:extLst>
              <a:ext uri="{FF2B5EF4-FFF2-40B4-BE49-F238E27FC236}">
                <a16:creationId xmlns:a16="http://schemas.microsoft.com/office/drawing/2014/main" id="{5B8F49DD-EE9D-2543-B4EA-FA8C7A88A486}"/>
              </a:ext>
            </a:extLst>
          </p:cNvPr>
          <p:cNvSpPr>
            <a:spLocks noGrp="1"/>
          </p:cNvSpPr>
          <p:nvPr>
            <p:ph type="sldNum" sz="quarter" idx="12"/>
          </p:nvPr>
        </p:nvSpPr>
        <p:spPr/>
        <p:txBody>
          <a:bodyPr/>
          <a:lstStyle/>
          <a:p>
            <a:fld id="{07A04D6F-4389-C645-AE2A-A6C68DECBBDE}" type="slidenum">
              <a:rPr lang="en-US" smtClean="0"/>
              <a:pPr/>
              <a:t>15</a:t>
            </a:fld>
            <a:endParaRPr lang="en-US"/>
          </a:p>
        </p:txBody>
      </p:sp>
    </p:spTree>
    <p:extLst>
      <p:ext uri="{BB962C8B-B14F-4D97-AF65-F5344CB8AC3E}">
        <p14:creationId xmlns:p14="http://schemas.microsoft.com/office/powerpoint/2010/main" val="9506798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C1442D-92D1-D041-8D4C-8F0ACD7F836F}"/>
              </a:ext>
            </a:extLst>
          </p:cNvPr>
          <p:cNvSpPr>
            <a:spLocks noGrp="1"/>
          </p:cNvSpPr>
          <p:nvPr>
            <p:ph type="title"/>
          </p:nvPr>
        </p:nvSpPr>
        <p:spPr/>
        <p:txBody>
          <a:bodyPr/>
          <a:lstStyle/>
          <a:p>
            <a:r>
              <a:rPr lang="en-US" dirty="0"/>
              <a:t>Big Text + Title</a:t>
            </a:r>
          </a:p>
        </p:txBody>
      </p:sp>
      <p:sp>
        <p:nvSpPr>
          <p:cNvPr id="6" name="Content Placeholder 5">
            <a:extLst>
              <a:ext uri="{FF2B5EF4-FFF2-40B4-BE49-F238E27FC236}">
                <a16:creationId xmlns:a16="http://schemas.microsoft.com/office/drawing/2014/main" id="{7E2605D5-8E03-C942-B57D-B2F0D00EF543}"/>
              </a:ext>
            </a:extLst>
          </p:cNvPr>
          <p:cNvSpPr>
            <a:spLocks noGrp="1"/>
          </p:cNvSpPr>
          <p:nvPr>
            <p:ph sz="quarter" idx="13"/>
          </p:nvPr>
        </p:nvSpPr>
        <p:spPr/>
        <p:txBody>
          <a:bodyPr anchor="ctr" anchorCtr="0">
            <a:noAutofit/>
          </a:bodyPr>
          <a:lstStyle/>
          <a:p>
            <a:r>
              <a:rPr lang="en-US" dirty="0"/>
              <a:t>Now you can harness the power of data science, no coding needed.</a:t>
            </a:r>
          </a:p>
        </p:txBody>
      </p:sp>
      <p:sp>
        <p:nvSpPr>
          <p:cNvPr id="2" name="Slide Number Placeholder 1">
            <a:extLst>
              <a:ext uri="{FF2B5EF4-FFF2-40B4-BE49-F238E27FC236}">
                <a16:creationId xmlns:a16="http://schemas.microsoft.com/office/drawing/2014/main" id="{2B72FEFF-862C-7D4A-8B43-983C69ECEAEC}"/>
              </a:ext>
            </a:extLst>
          </p:cNvPr>
          <p:cNvSpPr>
            <a:spLocks noGrp="1"/>
          </p:cNvSpPr>
          <p:nvPr>
            <p:ph type="sldNum" sz="quarter" idx="12"/>
          </p:nvPr>
        </p:nvSpPr>
        <p:spPr/>
        <p:txBody>
          <a:bodyPr/>
          <a:lstStyle/>
          <a:p>
            <a:fld id="{07A04D6F-4389-C645-AE2A-A6C68DECBBDE}" type="slidenum">
              <a:rPr lang="en-US" smtClean="0"/>
              <a:pPr/>
              <a:t>16</a:t>
            </a:fld>
            <a:endParaRPr lang="en-US"/>
          </a:p>
        </p:txBody>
      </p:sp>
    </p:spTree>
    <p:extLst>
      <p:ext uri="{BB962C8B-B14F-4D97-AF65-F5344CB8AC3E}">
        <p14:creationId xmlns:p14="http://schemas.microsoft.com/office/powerpoint/2010/main" val="2151754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C1442D-92D1-D041-8D4C-8F0ACD7F836F}"/>
              </a:ext>
            </a:extLst>
          </p:cNvPr>
          <p:cNvSpPr>
            <a:spLocks noGrp="1"/>
          </p:cNvSpPr>
          <p:nvPr>
            <p:ph type="title"/>
          </p:nvPr>
        </p:nvSpPr>
        <p:spPr/>
        <p:txBody>
          <a:bodyPr/>
          <a:lstStyle/>
          <a:p>
            <a:r>
              <a:rPr lang="en-US" dirty="0"/>
              <a:t>Big Text + Title (alt)</a:t>
            </a:r>
          </a:p>
        </p:txBody>
      </p:sp>
      <p:sp>
        <p:nvSpPr>
          <p:cNvPr id="6" name="Content Placeholder 5">
            <a:extLst>
              <a:ext uri="{FF2B5EF4-FFF2-40B4-BE49-F238E27FC236}">
                <a16:creationId xmlns:a16="http://schemas.microsoft.com/office/drawing/2014/main" id="{7E2605D5-8E03-C942-B57D-B2F0D00EF543}"/>
              </a:ext>
            </a:extLst>
          </p:cNvPr>
          <p:cNvSpPr>
            <a:spLocks noGrp="1"/>
          </p:cNvSpPr>
          <p:nvPr>
            <p:ph sz="quarter" idx="13"/>
          </p:nvPr>
        </p:nvSpPr>
        <p:spPr>
          <a:xfrm>
            <a:off x="1758503" y="1512624"/>
            <a:ext cx="8789294" cy="3798283"/>
          </a:xfrm>
        </p:spPr>
        <p:txBody>
          <a:bodyPr anchor="ctr" anchorCtr="0">
            <a:noAutofit/>
          </a:bodyPr>
          <a:lstStyle/>
          <a:p>
            <a:r>
              <a:rPr lang="en-US" dirty="0"/>
              <a:t>Now you can harness the power of data science, no coding needed.</a:t>
            </a:r>
          </a:p>
        </p:txBody>
      </p:sp>
      <p:sp>
        <p:nvSpPr>
          <p:cNvPr id="2" name="Slide Number Placeholder 1">
            <a:extLst>
              <a:ext uri="{FF2B5EF4-FFF2-40B4-BE49-F238E27FC236}">
                <a16:creationId xmlns:a16="http://schemas.microsoft.com/office/drawing/2014/main" id="{984F08D9-EF0A-0A40-ABDC-E58877A02188}"/>
              </a:ext>
            </a:extLst>
          </p:cNvPr>
          <p:cNvSpPr>
            <a:spLocks noGrp="1"/>
          </p:cNvSpPr>
          <p:nvPr>
            <p:ph type="sldNum" sz="quarter" idx="12"/>
          </p:nvPr>
        </p:nvSpPr>
        <p:spPr/>
        <p:txBody>
          <a:bodyPr/>
          <a:lstStyle/>
          <a:p>
            <a:fld id="{07A04D6F-4389-C645-AE2A-A6C68DECBBDE}" type="slidenum">
              <a:rPr lang="en-US" smtClean="0"/>
              <a:pPr/>
              <a:t>17</a:t>
            </a:fld>
            <a:endParaRPr lang="en-US"/>
          </a:p>
        </p:txBody>
      </p:sp>
    </p:spTree>
    <p:extLst>
      <p:ext uri="{BB962C8B-B14F-4D97-AF65-F5344CB8AC3E}">
        <p14:creationId xmlns:p14="http://schemas.microsoft.com/office/powerpoint/2010/main" val="7076591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75855-1311-4446-9F0C-1BFEC864668E}"/>
              </a:ext>
            </a:extLst>
          </p:cNvPr>
          <p:cNvSpPr>
            <a:spLocks noGrp="1"/>
          </p:cNvSpPr>
          <p:nvPr>
            <p:ph type="title"/>
          </p:nvPr>
        </p:nvSpPr>
        <p:spPr>
          <a:xfrm>
            <a:off x="633600" y="365125"/>
            <a:ext cx="11159544" cy="845489"/>
          </a:xfrm>
        </p:spPr>
        <p:txBody>
          <a:bodyPr/>
          <a:lstStyle/>
          <a:p>
            <a:r>
              <a:rPr lang="en-US" dirty="0"/>
              <a:t>Table Style</a:t>
            </a:r>
          </a:p>
        </p:txBody>
      </p:sp>
      <p:sp>
        <p:nvSpPr>
          <p:cNvPr id="3" name="Slide Number Placeholder 2">
            <a:extLst>
              <a:ext uri="{FF2B5EF4-FFF2-40B4-BE49-F238E27FC236}">
                <a16:creationId xmlns:a16="http://schemas.microsoft.com/office/drawing/2014/main" id="{81B5E358-999B-0548-99D6-83ED2133CFF6}"/>
              </a:ext>
            </a:extLst>
          </p:cNvPr>
          <p:cNvSpPr>
            <a:spLocks noGrp="1"/>
          </p:cNvSpPr>
          <p:nvPr>
            <p:ph type="sldNum" sz="quarter" idx="12"/>
          </p:nvPr>
        </p:nvSpPr>
        <p:spPr>
          <a:xfrm>
            <a:off x="645017" y="6240439"/>
            <a:ext cx="2743200" cy="365125"/>
          </a:xfrm>
        </p:spPr>
        <p:txBody>
          <a:bodyPr/>
          <a:lstStyle/>
          <a:p>
            <a:fld id="{07A04D6F-4389-C645-AE2A-A6C68DECBBDE}" type="slidenum">
              <a:rPr lang="en-US" smtClean="0"/>
              <a:pPr/>
              <a:t>18</a:t>
            </a:fld>
            <a:endParaRPr lang="en-US" dirty="0"/>
          </a:p>
        </p:txBody>
      </p:sp>
      <p:graphicFrame>
        <p:nvGraphicFramePr>
          <p:cNvPr id="5" name="Table 5">
            <a:extLst>
              <a:ext uri="{FF2B5EF4-FFF2-40B4-BE49-F238E27FC236}">
                <a16:creationId xmlns:a16="http://schemas.microsoft.com/office/drawing/2014/main" id="{17828901-3703-4C4C-A39D-B279C7812618}"/>
              </a:ext>
            </a:extLst>
          </p:cNvPr>
          <p:cNvGraphicFramePr>
            <a:graphicFrameLocks noGrp="1"/>
          </p:cNvGraphicFramePr>
          <p:nvPr>
            <p:ph type="tbl" sz="quarter" idx="13"/>
            <p:extLst>
              <p:ext uri="{D42A27DB-BD31-4B8C-83A1-F6EECF244321}">
                <p14:modId xmlns:p14="http://schemas.microsoft.com/office/powerpoint/2010/main" val="949541929"/>
              </p:ext>
            </p:extLst>
          </p:nvPr>
        </p:nvGraphicFramePr>
        <p:xfrm>
          <a:off x="644525" y="1606550"/>
          <a:ext cx="11148620" cy="4065200"/>
        </p:xfrm>
        <a:graphic>
          <a:graphicData uri="http://schemas.openxmlformats.org/drawingml/2006/table">
            <a:tbl>
              <a:tblPr firstRow="1" bandRow="1">
                <a:tableStyleId>{85BE263C-DBD7-4A20-BB59-AAB30ACAA65A}</a:tableStyleId>
              </a:tblPr>
              <a:tblGrid>
                <a:gridCol w="2229724">
                  <a:extLst>
                    <a:ext uri="{9D8B030D-6E8A-4147-A177-3AD203B41FA5}">
                      <a16:colId xmlns:a16="http://schemas.microsoft.com/office/drawing/2014/main" val="913827009"/>
                    </a:ext>
                  </a:extLst>
                </a:gridCol>
                <a:gridCol w="2229724">
                  <a:extLst>
                    <a:ext uri="{9D8B030D-6E8A-4147-A177-3AD203B41FA5}">
                      <a16:colId xmlns:a16="http://schemas.microsoft.com/office/drawing/2014/main" val="519639266"/>
                    </a:ext>
                  </a:extLst>
                </a:gridCol>
                <a:gridCol w="2229724">
                  <a:extLst>
                    <a:ext uri="{9D8B030D-6E8A-4147-A177-3AD203B41FA5}">
                      <a16:colId xmlns:a16="http://schemas.microsoft.com/office/drawing/2014/main" val="3758218726"/>
                    </a:ext>
                  </a:extLst>
                </a:gridCol>
                <a:gridCol w="2229724">
                  <a:extLst>
                    <a:ext uri="{9D8B030D-6E8A-4147-A177-3AD203B41FA5}">
                      <a16:colId xmlns:a16="http://schemas.microsoft.com/office/drawing/2014/main" val="2981047473"/>
                    </a:ext>
                  </a:extLst>
                </a:gridCol>
                <a:gridCol w="2229724">
                  <a:extLst>
                    <a:ext uri="{9D8B030D-6E8A-4147-A177-3AD203B41FA5}">
                      <a16:colId xmlns:a16="http://schemas.microsoft.com/office/drawing/2014/main" val="2032843833"/>
                    </a:ext>
                  </a:extLst>
                </a:gridCol>
              </a:tblGrid>
              <a:tr h="518812">
                <a:tc>
                  <a:txBody>
                    <a:bodyPr/>
                    <a:lstStyle/>
                    <a:p>
                      <a:r>
                        <a:rPr lang="en-US" sz="1400" b="1" dirty="0">
                          <a:latin typeface="Montserrat" pitchFamily="2" charset="77"/>
                        </a:rPr>
                        <a:t>Column Heading</a:t>
                      </a:r>
                      <a:endParaRPr lang="en-US" sz="1400" b="1" i="0" dirty="0">
                        <a:latin typeface="Montserrat" pitchFamily="2" charset="77"/>
                      </a:endParaRPr>
                    </a:p>
                  </a:txBody>
                  <a:tcPr marL="127440"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latin typeface="Montserrat" pitchFamily="2" charset="77"/>
                        </a:rPr>
                        <a:t>Column Heading</a:t>
                      </a:r>
                      <a:endParaRPr lang="en-US" sz="1400" b="1" i="0" dirty="0">
                        <a:latin typeface="Montserrat" pitchFamily="2" charset="77"/>
                      </a:endParaRPr>
                    </a:p>
                  </a:txBody>
                  <a:tcPr marL="127440"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latin typeface="Montserrat" pitchFamily="2" charset="77"/>
                        </a:rPr>
                        <a:t>Column Heading</a:t>
                      </a:r>
                      <a:endParaRPr lang="en-US" sz="1400" b="1" i="0" dirty="0">
                        <a:latin typeface="Montserrat" pitchFamily="2" charset="77"/>
                      </a:endParaRPr>
                    </a:p>
                  </a:txBody>
                  <a:tcPr marL="127440"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latin typeface="Montserrat" pitchFamily="2" charset="77"/>
                        </a:rPr>
                        <a:t>Column Heading</a:t>
                      </a:r>
                      <a:endParaRPr lang="en-US" sz="1400" b="1" i="0" dirty="0">
                        <a:latin typeface="Montserrat" pitchFamily="2" charset="77"/>
                      </a:endParaRPr>
                    </a:p>
                  </a:txBody>
                  <a:tcPr marL="127440" anchor="ctr">
                    <a:lnL>
                      <a:noFill/>
                    </a:lnL>
                    <a:lnR>
                      <a:noFill/>
                    </a:lnR>
                    <a:lnT w="25400" cmpd="sng">
                      <a:noFill/>
                    </a:lnT>
                    <a:lnB w="25400" cmpd="sng">
                      <a:noFill/>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latin typeface="Montserrat" pitchFamily="2" charset="77"/>
                        </a:rPr>
                        <a:t>Column Heading</a:t>
                      </a:r>
                      <a:endParaRPr lang="en-US" sz="1400" b="1" i="0" dirty="0">
                        <a:latin typeface="Montserrat" pitchFamily="2" charset="77"/>
                      </a:endParaRPr>
                    </a:p>
                  </a:txBody>
                  <a:tcPr marL="127440" anchor="ctr">
                    <a:lnL>
                      <a:noFill/>
                    </a:lnL>
                    <a:lnR>
                      <a:noFill/>
                    </a:lnR>
                    <a:lnT w="25400" cmpd="sng">
                      <a:noFill/>
                    </a:lnT>
                    <a:lnB w="25400" cmpd="sng">
                      <a:noFill/>
                    </a:lnB>
                    <a:lnTlToBr w="12700" cmpd="sng">
                      <a:noFill/>
                      <a:prstDash val="solid"/>
                    </a:lnTlToBr>
                    <a:lnBlToTr w="12700" cmpd="sng">
                      <a:noFill/>
                      <a:prstDash val="solid"/>
                    </a:lnBlToTr>
                  </a:tcPr>
                </a:tc>
                <a:extLst>
                  <a:ext uri="{0D108BD9-81ED-4DB2-BD59-A6C34878D82A}">
                    <a16:rowId xmlns:a16="http://schemas.microsoft.com/office/drawing/2014/main" val="2191947547"/>
                  </a:ext>
                </a:extLst>
              </a:tr>
              <a:tr h="886597">
                <a:tc>
                  <a:txBody>
                    <a:bodyPr/>
                    <a:lstStyle/>
                    <a:p>
                      <a:r>
                        <a:rPr lang="en-US" sz="1400" b="1" dirty="0">
                          <a:latin typeface="Montserrat" pitchFamily="2" charset="77"/>
                        </a:rPr>
                        <a:t>Content</a:t>
                      </a:r>
                      <a:endParaRPr lang="en-US" sz="1400" b="1" i="0" dirty="0">
                        <a:latin typeface="Montserrat" pitchFamily="2" charset="77"/>
                      </a:endParaRPr>
                    </a:p>
                  </a:txBody>
                  <a:tcPr marL="127440" anchor="ctr">
                    <a:lnT w="25400" cmpd="sng">
                      <a:noFill/>
                    </a:lnT>
                  </a:tcPr>
                </a:tc>
                <a:tc>
                  <a:txBody>
                    <a:bodyPr/>
                    <a:lstStyle/>
                    <a:p>
                      <a:r>
                        <a:rPr lang="en-US" sz="1400" dirty="0">
                          <a:latin typeface="Montserrat" pitchFamily="2" charset="77"/>
                        </a:rPr>
                        <a:t>12.5%</a:t>
                      </a:r>
                    </a:p>
                  </a:txBody>
                  <a:tcPr marL="127440" anchor="ctr">
                    <a:lnT w="25400" cmpd="sng">
                      <a:noFill/>
                    </a:lnT>
                  </a:tcPr>
                </a:tc>
                <a:tc>
                  <a:txBody>
                    <a:bodyPr/>
                    <a:lstStyle/>
                    <a:p>
                      <a:r>
                        <a:rPr lang="en-US" sz="1400" dirty="0">
                          <a:latin typeface="Montserrat" pitchFamily="2" charset="77"/>
                        </a:rPr>
                        <a:t>738</a:t>
                      </a:r>
                    </a:p>
                  </a:txBody>
                  <a:tcPr marL="127440" anchor="ctr">
                    <a:lnT w="25400" cmpd="sng">
                      <a:noFill/>
                    </a:lnT>
                  </a:tcPr>
                </a:tc>
                <a:tc>
                  <a:txBody>
                    <a:bodyPr/>
                    <a:lstStyle/>
                    <a:p>
                      <a:r>
                        <a:rPr lang="en-US" sz="1400" dirty="0">
                          <a:latin typeface="Montserrat" pitchFamily="2" charset="77"/>
                        </a:rPr>
                        <a:t>100,083</a:t>
                      </a:r>
                    </a:p>
                  </a:txBody>
                  <a:tcPr marL="127440" anchor="ctr">
                    <a:lnT w="25400" cmpd="sng">
                      <a:noFill/>
                    </a:lnT>
                  </a:tcPr>
                </a:tc>
                <a:tc>
                  <a:txBody>
                    <a:bodyPr/>
                    <a:lstStyle/>
                    <a:p>
                      <a:r>
                        <a:rPr lang="en-US" sz="1400" dirty="0">
                          <a:latin typeface="Montserrat" pitchFamily="2" charset="77"/>
                        </a:rPr>
                        <a:t>$12.00</a:t>
                      </a:r>
                    </a:p>
                  </a:txBody>
                  <a:tcPr marL="127440" anchor="ctr">
                    <a:lnT w="25400" cmpd="sng">
                      <a:noFill/>
                    </a:lnT>
                  </a:tcPr>
                </a:tc>
                <a:extLst>
                  <a:ext uri="{0D108BD9-81ED-4DB2-BD59-A6C34878D82A}">
                    <a16:rowId xmlns:a16="http://schemas.microsoft.com/office/drawing/2014/main" val="2329074417"/>
                  </a:ext>
                </a:extLst>
              </a:tr>
              <a:tr h="886597">
                <a:tc>
                  <a:txBody>
                    <a:bodyPr/>
                    <a:lstStyle/>
                    <a:p>
                      <a:r>
                        <a:rPr lang="en-US" sz="1400" b="1" dirty="0">
                          <a:latin typeface="Montserrat" pitchFamily="2" charset="77"/>
                        </a:rPr>
                        <a:t>Content</a:t>
                      </a:r>
                      <a:endParaRPr lang="en-US" sz="1400" b="1" i="0" dirty="0">
                        <a:latin typeface="Montserrat" pitchFamily="2" charset="77"/>
                      </a:endParaRPr>
                    </a:p>
                  </a:txBody>
                  <a:tcPr marL="127440" anchor="ctr"/>
                </a:tc>
                <a:tc>
                  <a:txBody>
                    <a:bodyPr/>
                    <a:lstStyle/>
                    <a:p>
                      <a:r>
                        <a:rPr lang="en-US" sz="1400" dirty="0">
                          <a:latin typeface="Montserrat" pitchFamily="2" charset="77"/>
                        </a:rPr>
                        <a:t>13.4%</a:t>
                      </a:r>
                    </a:p>
                  </a:txBody>
                  <a:tcPr marL="12744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Montserrat" pitchFamily="2" charset="77"/>
                        </a:rPr>
                        <a:t>3933</a:t>
                      </a:r>
                    </a:p>
                  </a:txBody>
                  <a:tcPr marL="127440" anchor="ctr"/>
                </a:tc>
                <a:tc>
                  <a:txBody>
                    <a:bodyPr/>
                    <a:lstStyle/>
                    <a:p>
                      <a:r>
                        <a:rPr lang="en-US" sz="1400" dirty="0">
                          <a:latin typeface="Montserrat" pitchFamily="2" charset="77"/>
                        </a:rPr>
                        <a:t>193,493</a:t>
                      </a:r>
                    </a:p>
                  </a:txBody>
                  <a:tcPr marL="127440" anchor="ctr"/>
                </a:tc>
                <a:tc>
                  <a:txBody>
                    <a:bodyPr/>
                    <a:lstStyle/>
                    <a:p>
                      <a:r>
                        <a:rPr lang="en-US" sz="1400" dirty="0">
                          <a:latin typeface="Montserrat" pitchFamily="2" charset="77"/>
                        </a:rPr>
                        <a:t>$13.00</a:t>
                      </a:r>
                    </a:p>
                  </a:txBody>
                  <a:tcPr marL="127440" anchor="ctr"/>
                </a:tc>
                <a:extLst>
                  <a:ext uri="{0D108BD9-81ED-4DB2-BD59-A6C34878D82A}">
                    <a16:rowId xmlns:a16="http://schemas.microsoft.com/office/drawing/2014/main" val="1290718997"/>
                  </a:ext>
                </a:extLst>
              </a:tr>
              <a:tr h="886597">
                <a:tc>
                  <a:txBody>
                    <a:bodyPr/>
                    <a:lstStyle/>
                    <a:p>
                      <a:r>
                        <a:rPr lang="en-US" sz="1400" b="1" dirty="0">
                          <a:latin typeface="Montserrat" pitchFamily="2" charset="77"/>
                        </a:rPr>
                        <a:t>Content</a:t>
                      </a:r>
                      <a:endParaRPr lang="en-US" sz="1400" b="1" i="0" dirty="0">
                        <a:latin typeface="Montserrat" pitchFamily="2" charset="77"/>
                      </a:endParaRPr>
                    </a:p>
                  </a:txBody>
                  <a:tcPr marL="127440" anchor="ctr"/>
                </a:tc>
                <a:tc>
                  <a:txBody>
                    <a:bodyPr/>
                    <a:lstStyle/>
                    <a:p>
                      <a:r>
                        <a:rPr lang="en-US" sz="1400" dirty="0">
                          <a:latin typeface="Montserrat" pitchFamily="2" charset="77"/>
                        </a:rPr>
                        <a:t>15.2%</a:t>
                      </a:r>
                    </a:p>
                  </a:txBody>
                  <a:tcPr marL="12744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Montserrat" pitchFamily="2" charset="77"/>
                        </a:rPr>
                        <a:t>9200</a:t>
                      </a:r>
                    </a:p>
                  </a:txBody>
                  <a:tcPr marL="127440" anchor="ctr"/>
                </a:tc>
                <a:tc>
                  <a:txBody>
                    <a:bodyPr/>
                    <a:lstStyle/>
                    <a:p>
                      <a:r>
                        <a:rPr lang="en-US" sz="1400" dirty="0">
                          <a:latin typeface="Montserrat" pitchFamily="2" charset="77"/>
                        </a:rPr>
                        <a:t>492,348</a:t>
                      </a:r>
                    </a:p>
                  </a:txBody>
                  <a:tcPr marL="127440" anchor="ctr"/>
                </a:tc>
                <a:tc>
                  <a:txBody>
                    <a:bodyPr/>
                    <a:lstStyle/>
                    <a:p>
                      <a:r>
                        <a:rPr lang="en-US" sz="1400" dirty="0">
                          <a:latin typeface="Montserrat" pitchFamily="2" charset="77"/>
                        </a:rPr>
                        <a:t>$15.00</a:t>
                      </a:r>
                    </a:p>
                  </a:txBody>
                  <a:tcPr marL="127440" anchor="ctr"/>
                </a:tc>
                <a:extLst>
                  <a:ext uri="{0D108BD9-81ED-4DB2-BD59-A6C34878D82A}">
                    <a16:rowId xmlns:a16="http://schemas.microsoft.com/office/drawing/2014/main" val="906735639"/>
                  </a:ext>
                </a:extLst>
              </a:tr>
              <a:tr h="886597">
                <a:tc>
                  <a:txBody>
                    <a:bodyPr/>
                    <a:lstStyle/>
                    <a:p>
                      <a:r>
                        <a:rPr lang="en-US" sz="1400" b="1" i="0" dirty="0">
                          <a:latin typeface="Montserrat" pitchFamily="2" charset="77"/>
                        </a:rPr>
                        <a:t>Content</a:t>
                      </a:r>
                    </a:p>
                  </a:txBody>
                  <a:tcPr marL="127440" anchor="ctr"/>
                </a:tc>
                <a:tc>
                  <a:txBody>
                    <a:bodyPr/>
                    <a:lstStyle/>
                    <a:p>
                      <a:r>
                        <a:rPr lang="en-US" sz="1400" dirty="0">
                          <a:latin typeface="Montserrat" pitchFamily="2" charset="77"/>
                        </a:rPr>
                        <a:t>1.2%</a:t>
                      </a:r>
                    </a:p>
                  </a:txBody>
                  <a:tcPr marL="12744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latin typeface="Montserrat" pitchFamily="2" charset="77"/>
                        </a:rPr>
                        <a:t>1933</a:t>
                      </a:r>
                    </a:p>
                  </a:txBody>
                  <a:tcPr marL="127440" anchor="ctr"/>
                </a:tc>
                <a:tc>
                  <a:txBody>
                    <a:bodyPr/>
                    <a:lstStyle/>
                    <a:p>
                      <a:r>
                        <a:rPr lang="en-US" sz="1400" dirty="0">
                          <a:latin typeface="Montserrat" pitchFamily="2" charset="77"/>
                        </a:rPr>
                        <a:t>430,390</a:t>
                      </a:r>
                    </a:p>
                  </a:txBody>
                  <a:tcPr marL="127440" anchor="ctr"/>
                </a:tc>
                <a:tc>
                  <a:txBody>
                    <a:bodyPr/>
                    <a:lstStyle/>
                    <a:p>
                      <a:r>
                        <a:rPr lang="en-US" sz="1400" dirty="0">
                          <a:latin typeface="Montserrat" pitchFamily="2" charset="77"/>
                        </a:rPr>
                        <a:t>$16.00</a:t>
                      </a:r>
                    </a:p>
                  </a:txBody>
                  <a:tcPr marL="127440" anchor="ctr"/>
                </a:tc>
                <a:extLst>
                  <a:ext uri="{0D108BD9-81ED-4DB2-BD59-A6C34878D82A}">
                    <a16:rowId xmlns:a16="http://schemas.microsoft.com/office/drawing/2014/main" val="2359000270"/>
                  </a:ext>
                </a:extLst>
              </a:tr>
            </a:tbl>
          </a:graphicData>
        </a:graphic>
      </p:graphicFrame>
    </p:spTree>
    <p:extLst>
      <p:ext uri="{BB962C8B-B14F-4D97-AF65-F5344CB8AC3E}">
        <p14:creationId xmlns:p14="http://schemas.microsoft.com/office/powerpoint/2010/main" val="21531594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683D4E6-C229-0C4A-B22F-746FE16BE15A}"/>
              </a:ext>
            </a:extLst>
          </p:cNvPr>
          <p:cNvSpPr>
            <a:spLocks noGrp="1"/>
          </p:cNvSpPr>
          <p:nvPr>
            <p:ph type="title"/>
          </p:nvPr>
        </p:nvSpPr>
        <p:spPr/>
        <p:txBody>
          <a:bodyPr/>
          <a:lstStyle/>
          <a:p>
            <a:r>
              <a:rPr lang="en-US" dirty="0"/>
              <a:t>References</a:t>
            </a:r>
          </a:p>
        </p:txBody>
      </p:sp>
      <p:sp>
        <p:nvSpPr>
          <p:cNvPr id="4" name="Content Placeholder 3">
            <a:extLst>
              <a:ext uri="{FF2B5EF4-FFF2-40B4-BE49-F238E27FC236}">
                <a16:creationId xmlns:a16="http://schemas.microsoft.com/office/drawing/2014/main" id="{FCCEB87D-7C1E-7F4B-989A-736397FE09B9}"/>
              </a:ext>
            </a:extLst>
          </p:cNvPr>
          <p:cNvSpPr>
            <a:spLocks noGrp="1"/>
          </p:cNvSpPr>
          <p:nvPr>
            <p:ph idx="1"/>
          </p:nvPr>
        </p:nvSpPr>
        <p:spPr/>
        <p:txBody>
          <a:bodyPr/>
          <a:lstStyle/>
          <a:p>
            <a:r>
              <a:rPr lang="en-US" dirty="0"/>
              <a:t>The Robot Reference</a:t>
            </a:r>
          </a:p>
        </p:txBody>
      </p:sp>
      <p:sp>
        <p:nvSpPr>
          <p:cNvPr id="6" name="Content Placeholder 5">
            <a:extLst>
              <a:ext uri="{FF2B5EF4-FFF2-40B4-BE49-F238E27FC236}">
                <a16:creationId xmlns:a16="http://schemas.microsoft.com/office/drawing/2014/main" id="{A2873AC4-CFD1-8C4C-A1A1-F562F8E7E1B8}"/>
              </a:ext>
            </a:extLst>
          </p:cNvPr>
          <p:cNvSpPr>
            <a:spLocks noGrp="1"/>
          </p:cNvSpPr>
          <p:nvPr>
            <p:ph idx="14"/>
          </p:nvPr>
        </p:nvSpPr>
        <p:spPr/>
        <p:txBody>
          <a:bodyPr/>
          <a:lstStyle/>
          <a:p>
            <a:r>
              <a:rPr lang="en-US" dirty="0"/>
              <a:t>Here’s some more info</a:t>
            </a:r>
          </a:p>
          <a:p>
            <a:r>
              <a:rPr lang="en-US" dirty="0"/>
              <a:t>Another point of info </a:t>
            </a:r>
          </a:p>
        </p:txBody>
      </p:sp>
      <p:pic>
        <p:nvPicPr>
          <p:cNvPr id="21" name="Picture Placeholder 20" descr="A picture containing indoor, automaton&#10;&#10;Description automatically generated">
            <a:extLst>
              <a:ext uri="{FF2B5EF4-FFF2-40B4-BE49-F238E27FC236}">
                <a16:creationId xmlns:a16="http://schemas.microsoft.com/office/drawing/2014/main" id="{083B5104-A453-FC43-B755-E42AF357D3E5}"/>
              </a:ext>
            </a:extLst>
          </p:cNvPr>
          <p:cNvPicPr>
            <a:picLocks noGrp="1" noChangeAspect="1"/>
          </p:cNvPicPr>
          <p:nvPr>
            <p:ph type="pic" sz="quarter" idx="13"/>
          </p:nvPr>
        </p:nvPicPr>
        <p:blipFill>
          <a:blip r:embed="rId2" cstate="print">
            <a:extLst>
              <a:ext uri="{28A0092B-C50C-407E-A947-70E740481C1C}">
                <a14:useLocalDpi xmlns:a14="http://schemas.microsoft.com/office/drawing/2010/main"/>
              </a:ext>
            </a:extLst>
          </a:blip>
          <a:srcRect/>
          <a:stretch>
            <a:fillRect/>
          </a:stretch>
        </p:blipFill>
        <p:spPr/>
      </p:pic>
      <p:sp>
        <p:nvSpPr>
          <p:cNvPr id="7" name="Content Placeholder 6">
            <a:extLst>
              <a:ext uri="{FF2B5EF4-FFF2-40B4-BE49-F238E27FC236}">
                <a16:creationId xmlns:a16="http://schemas.microsoft.com/office/drawing/2014/main" id="{E6E3C32F-185A-F14D-9EC8-B3A1AD960542}"/>
              </a:ext>
            </a:extLst>
          </p:cNvPr>
          <p:cNvSpPr>
            <a:spLocks noGrp="1"/>
          </p:cNvSpPr>
          <p:nvPr>
            <p:ph idx="15"/>
          </p:nvPr>
        </p:nvSpPr>
        <p:spPr/>
        <p:txBody>
          <a:bodyPr/>
          <a:lstStyle/>
          <a:p>
            <a:r>
              <a:rPr lang="en-US" dirty="0"/>
              <a:t>Link to Reference</a:t>
            </a:r>
          </a:p>
        </p:txBody>
      </p:sp>
      <p:sp>
        <p:nvSpPr>
          <p:cNvPr id="8" name="Content Placeholder 7">
            <a:extLst>
              <a:ext uri="{FF2B5EF4-FFF2-40B4-BE49-F238E27FC236}">
                <a16:creationId xmlns:a16="http://schemas.microsoft.com/office/drawing/2014/main" id="{5A6D324B-03D3-7A44-9DA0-6D5B117CFC88}"/>
              </a:ext>
            </a:extLst>
          </p:cNvPr>
          <p:cNvSpPr>
            <a:spLocks noGrp="1"/>
          </p:cNvSpPr>
          <p:nvPr>
            <p:ph idx="16"/>
          </p:nvPr>
        </p:nvSpPr>
        <p:spPr/>
        <p:txBody>
          <a:bodyPr/>
          <a:lstStyle/>
          <a:p>
            <a:r>
              <a:rPr lang="en-US" dirty="0"/>
              <a:t>Reference Name </a:t>
            </a:r>
          </a:p>
        </p:txBody>
      </p:sp>
      <p:sp>
        <p:nvSpPr>
          <p:cNvPr id="9" name="Content Placeholder 8">
            <a:extLst>
              <a:ext uri="{FF2B5EF4-FFF2-40B4-BE49-F238E27FC236}">
                <a16:creationId xmlns:a16="http://schemas.microsoft.com/office/drawing/2014/main" id="{B2018E6D-5238-1444-B5C0-53CF45629DF9}"/>
              </a:ext>
            </a:extLst>
          </p:cNvPr>
          <p:cNvSpPr>
            <a:spLocks noGrp="1"/>
          </p:cNvSpPr>
          <p:nvPr>
            <p:ph idx="17"/>
          </p:nvPr>
        </p:nvSpPr>
        <p:spPr/>
        <p:txBody>
          <a:bodyPr/>
          <a:lstStyle/>
          <a:p>
            <a:r>
              <a:rPr lang="en-US" dirty="0"/>
              <a:t>Info</a:t>
            </a:r>
          </a:p>
        </p:txBody>
      </p:sp>
      <p:pic>
        <p:nvPicPr>
          <p:cNvPr id="25" name="Picture Placeholder 24" descr="A picture containing text, person, indoor, computer&#10;&#10;Description automatically generated">
            <a:extLst>
              <a:ext uri="{FF2B5EF4-FFF2-40B4-BE49-F238E27FC236}">
                <a16:creationId xmlns:a16="http://schemas.microsoft.com/office/drawing/2014/main" id="{7BD9882C-37AF-CF42-899C-9D6129439847}"/>
              </a:ext>
            </a:extLst>
          </p:cNvPr>
          <p:cNvPicPr>
            <a:picLocks noGrp="1" noChangeAspect="1"/>
          </p:cNvPicPr>
          <p:nvPr>
            <p:ph type="pic" sz="quarter" idx="18"/>
          </p:nvPr>
        </p:nvPicPr>
        <p:blipFill>
          <a:blip r:embed="rId3" cstate="print">
            <a:extLst>
              <a:ext uri="{28A0092B-C50C-407E-A947-70E740481C1C}">
                <a14:useLocalDpi xmlns:a14="http://schemas.microsoft.com/office/drawing/2010/main"/>
              </a:ext>
            </a:extLst>
          </a:blip>
          <a:srcRect/>
          <a:stretch>
            <a:fillRect/>
          </a:stretch>
        </p:blipFill>
        <p:spPr/>
      </p:pic>
      <p:sp>
        <p:nvSpPr>
          <p:cNvPr id="11" name="Content Placeholder 10">
            <a:extLst>
              <a:ext uri="{FF2B5EF4-FFF2-40B4-BE49-F238E27FC236}">
                <a16:creationId xmlns:a16="http://schemas.microsoft.com/office/drawing/2014/main" id="{AE1AD986-2326-FE48-ADD9-FF9DB98A5690}"/>
              </a:ext>
            </a:extLst>
          </p:cNvPr>
          <p:cNvSpPr>
            <a:spLocks noGrp="1"/>
          </p:cNvSpPr>
          <p:nvPr>
            <p:ph idx="19"/>
          </p:nvPr>
        </p:nvSpPr>
        <p:spPr/>
        <p:txBody>
          <a:bodyPr/>
          <a:lstStyle/>
          <a:p>
            <a:r>
              <a:rPr lang="en-US" dirty="0"/>
              <a:t>Link to Reference</a:t>
            </a:r>
          </a:p>
        </p:txBody>
      </p:sp>
      <p:sp>
        <p:nvSpPr>
          <p:cNvPr id="12" name="Content Placeholder 11">
            <a:extLst>
              <a:ext uri="{FF2B5EF4-FFF2-40B4-BE49-F238E27FC236}">
                <a16:creationId xmlns:a16="http://schemas.microsoft.com/office/drawing/2014/main" id="{6E038BB6-4D36-6D4E-AC3C-D6F32CE99291}"/>
              </a:ext>
            </a:extLst>
          </p:cNvPr>
          <p:cNvSpPr>
            <a:spLocks noGrp="1"/>
          </p:cNvSpPr>
          <p:nvPr>
            <p:ph idx="20"/>
          </p:nvPr>
        </p:nvSpPr>
        <p:spPr/>
        <p:txBody>
          <a:bodyPr/>
          <a:lstStyle/>
          <a:p>
            <a:r>
              <a:rPr lang="en-US" dirty="0"/>
              <a:t>Reference Number 2</a:t>
            </a:r>
          </a:p>
        </p:txBody>
      </p:sp>
      <p:sp>
        <p:nvSpPr>
          <p:cNvPr id="13" name="Content Placeholder 12">
            <a:extLst>
              <a:ext uri="{FF2B5EF4-FFF2-40B4-BE49-F238E27FC236}">
                <a16:creationId xmlns:a16="http://schemas.microsoft.com/office/drawing/2014/main" id="{7D265FCA-37F8-C34E-AA62-8B8245BF2EC3}"/>
              </a:ext>
            </a:extLst>
          </p:cNvPr>
          <p:cNvSpPr>
            <a:spLocks noGrp="1"/>
          </p:cNvSpPr>
          <p:nvPr>
            <p:ph idx="21"/>
          </p:nvPr>
        </p:nvSpPr>
        <p:spPr/>
        <p:txBody>
          <a:bodyPr/>
          <a:lstStyle/>
          <a:p>
            <a:r>
              <a:rPr lang="en-US" dirty="0"/>
              <a:t>A little info</a:t>
            </a:r>
          </a:p>
        </p:txBody>
      </p:sp>
      <p:pic>
        <p:nvPicPr>
          <p:cNvPr id="23" name="Picture Placeholder 22" descr="A close up of a keyboard&#10;&#10;Description automatically generated with medium confidence">
            <a:extLst>
              <a:ext uri="{FF2B5EF4-FFF2-40B4-BE49-F238E27FC236}">
                <a16:creationId xmlns:a16="http://schemas.microsoft.com/office/drawing/2014/main" id="{21F73AB7-6037-6643-9CE6-901D08D9A5C3}"/>
              </a:ext>
            </a:extLst>
          </p:cNvPr>
          <p:cNvPicPr>
            <a:picLocks noGrp="1" noChangeAspect="1"/>
          </p:cNvPicPr>
          <p:nvPr>
            <p:ph type="pic" sz="quarter" idx="22"/>
          </p:nvPr>
        </p:nvPicPr>
        <p:blipFill>
          <a:blip r:embed="rId4" cstate="print">
            <a:extLst>
              <a:ext uri="{28A0092B-C50C-407E-A947-70E740481C1C}">
                <a14:useLocalDpi xmlns:a14="http://schemas.microsoft.com/office/drawing/2010/main"/>
              </a:ext>
            </a:extLst>
          </a:blip>
          <a:srcRect/>
          <a:stretch>
            <a:fillRect/>
          </a:stretch>
        </p:blipFill>
        <p:spPr/>
      </p:pic>
      <p:sp>
        <p:nvSpPr>
          <p:cNvPr id="15" name="Content Placeholder 14">
            <a:extLst>
              <a:ext uri="{FF2B5EF4-FFF2-40B4-BE49-F238E27FC236}">
                <a16:creationId xmlns:a16="http://schemas.microsoft.com/office/drawing/2014/main" id="{CCD67E8D-635D-1948-88F0-B5B7E06C26C9}"/>
              </a:ext>
            </a:extLst>
          </p:cNvPr>
          <p:cNvSpPr>
            <a:spLocks noGrp="1"/>
          </p:cNvSpPr>
          <p:nvPr>
            <p:ph idx="23"/>
          </p:nvPr>
        </p:nvSpPr>
        <p:spPr/>
        <p:txBody>
          <a:bodyPr/>
          <a:lstStyle/>
          <a:p>
            <a:r>
              <a:rPr lang="en-US" dirty="0"/>
              <a:t>Link to Reference</a:t>
            </a:r>
          </a:p>
        </p:txBody>
      </p:sp>
      <p:sp>
        <p:nvSpPr>
          <p:cNvPr id="16" name="Content Placeholder 15">
            <a:extLst>
              <a:ext uri="{FF2B5EF4-FFF2-40B4-BE49-F238E27FC236}">
                <a16:creationId xmlns:a16="http://schemas.microsoft.com/office/drawing/2014/main" id="{EBA0085A-A021-4D4D-95EB-B5014D3CF5B9}"/>
              </a:ext>
            </a:extLst>
          </p:cNvPr>
          <p:cNvSpPr>
            <a:spLocks noGrp="1"/>
          </p:cNvSpPr>
          <p:nvPr>
            <p:ph idx="24"/>
          </p:nvPr>
        </p:nvSpPr>
        <p:spPr/>
        <p:txBody>
          <a:bodyPr/>
          <a:lstStyle/>
          <a:p>
            <a:r>
              <a:rPr lang="en-US" dirty="0"/>
              <a:t>Reference 4</a:t>
            </a:r>
          </a:p>
        </p:txBody>
      </p:sp>
      <p:sp>
        <p:nvSpPr>
          <p:cNvPr id="17" name="Content Placeholder 16">
            <a:extLst>
              <a:ext uri="{FF2B5EF4-FFF2-40B4-BE49-F238E27FC236}">
                <a16:creationId xmlns:a16="http://schemas.microsoft.com/office/drawing/2014/main" id="{91143A99-433B-8F40-8300-5D51569CD784}"/>
              </a:ext>
            </a:extLst>
          </p:cNvPr>
          <p:cNvSpPr>
            <a:spLocks noGrp="1"/>
          </p:cNvSpPr>
          <p:nvPr>
            <p:ph idx="25"/>
          </p:nvPr>
        </p:nvSpPr>
        <p:spPr/>
        <p:txBody>
          <a:bodyPr/>
          <a:lstStyle/>
          <a:p>
            <a:r>
              <a:rPr lang="en-US" dirty="0"/>
              <a:t>Reference info</a:t>
            </a:r>
          </a:p>
        </p:txBody>
      </p:sp>
      <p:pic>
        <p:nvPicPr>
          <p:cNvPr id="27" name="Picture Placeholder 26" descr="A person holding a computer&#10;&#10;Description automatically generated with medium confidence">
            <a:extLst>
              <a:ext uri="{FF2B5EF4-FFF2-40B4-BE49-F238E27FC236}">
                <a16:creationId xmlns:a16="http://schemas.microsoft.com/office/drawing/2014/main" id="{C768B852-8E3C-F645-A65A-005E1EE30BB6}"/>
              </a:ext>
            </a:extLst>
          </p:cNvPr>
          <p:cNvPicPr>
            <a:picLocks noGrp="1" noChangeAspect="1"/>
          </p:cNvPicPr>
          <p:nvPr>
            <p:ph type="pic" sz="quarter" idx="26"/>
          </p:nvPr>
        </p:nvPicPr>
        <p:blipFill>
          <a:blip r:embed="rId5" cstate="print">
            <a:extLst>
              <a:ext uri="{28A0092B-C50C-407E-A947-70E740481C1C}">
                <a14:useLocalDpi xmlns:a14="http://schemas.microsoft.com/office/drawing/2010/main"/>
              </a:ext>
            </a:extLst>
          </a:blip>
          <a:srcRect/>
          <a:stretch>
            <a:fillRect/>
          </a:stretch>
        </p:blipFill>
        <p:spPr/>
      </p:pic>
      <p:sp>
        <p:nvSpPr>
          <p:cNvPr id="19" name="Content Placeholder 18">
            <a:extLst>
              <a:ext uri="{FF2B5EF4-FFF2-40B4-BE49-F238E27FC236}">
                <a16:creationId xmlns:a16="http://schemas.microsoft.com/office/drawing/2014/main" id="{637FD99C-1742-724E-A6FE-083189F1C4BF}"/>
              </a:ext>
            </a:extLst>
          </p:cNvPr>
          <p:cNvSpPr>
            <a:spLocks noGrp="1"/>
          </p:cNvSpPr>
          <p:nvPr>
            <p:ph idx="27"/>
          </p:nvPr>
        </p:nvSpPr>
        <p:spPr/>
        <p:txBody>
          <a:bodyPr/>
          <a:lstStyle/>
          <a:p>
            <a:r>
              <a:rPr lang="en-US" dirty="0"/>
              <a:t>Link to Reference</a:t>
            </a:r>
          </a:p>
        </p:txBody>
      </p:sp>
      <p:sp>
        <p:nvSpPr>
          <p:cNvPr id="2" name="Slide Number Placeholder 1">
            <a:extLst>
              <a:ext uri="{FF2B5EF4-FFF2-40B4-BE49-F238E27FC236}">
                <a16:creationId xmlns:a16="http://schemas.microsoft.com/office/drawing/2014/main" id="{580E9911-7E0E-5841-8F4B-6940D291CAA5}"/>
              </a:ext>
            </a:extLst>
          </p:cNvPr>
          <p:cNvSpPr>
            <a:spLocks noGrp="1"/>
          </p:cNvSpPr>
          <p:nvPr>
            <p:ph type="sldNum" sz="quarter" idx="12"/>
          </p:nvPr>
        </p:nvSpPr>
        <p:spPr/>
        <p:txBody>
          <a:bodyPr/>
          <a:lstStyle/>
          <a:p>
            <a:fld id="{07A04D6F-4389-C645-AE2A-A6C68DECBBDE}" type="slidenum">
              <a:rPr lang="en-US" smtClean="0"/>
              <a:pPr/>
              <a:t>19</a:t>
            </a:fld>
            <a:endParaRPr lang="en-US"/>
          </a:p>
        </p:txBody>
      </p:sp>
    </p:spTree>
    <p:extLst>
      <p:ext uri="{BB962C8B-B14F-4D97-AF65-F5344CB8AC3E}">
        <p14:creationId xmlns:p14="http://schemas.microsoft.com/office/powerpoint/2010/main" val="2276758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20187-081A-764F-8396-AA4FF27011BC}"/>
              </a:ext>
            </a:extLst>
          </p:cNvPr>
          <p:cNvSpPr>
            <a:spLocks noGrp="1"/>
          </p:cNvSpPr>
          <p:nvPr>
            <p:ph type="ctrTitle"/>
          </p:nvPr>
        </p:nvSpPr>
        <p:spPr/>
        <p:txBody>
          <a:bodyPr/>
          <a:lstStyle/>
          <a:p>
            <a:r>
              <a:rPr lang="en-US" dirty="0"/>
              <a:t>Place Title Here</a:t>
            </a:r>
          </a:p>
        </p:txBody>
      </p:sp>
      <p:sp>
        <p:nvSpPr>
          <p:cNvPr id="3" name="Subtitle 2">
            <a:extLst>
              <a:ext uri="{FF2B5EF4-FFF2-40B4-BE49-F238E27FC236}">
                <a16:creationId xmlns:a16="http://schemas.microsoft.com/office/drawing/2014/main" id="{61BF0472-7A82-0441-BFD8-E7947EC0FA29}"/>
              </a:ext>
            </a:extLst>
          </p:cNvPr>
          <p:cNvSpPr>
            <a:spLocks noGrp="1"/>
          </p:cNvSpPr>
          <p:nvPr>
            <p:ph type="subTitle" idx="1"/>
          </p:nvPr>
        </p:nvSpPr>
        <p:spPr/>
        <p:txBody>
          <a:bodyPr/>
          <a:lstStyle/>
          <a:p>
            <a:r>
              <a:rPr lang="en-US" dirty="0"/>
              <a:t>OPTIONAL SUBTITLE</a:t>
            </a:r>
          </a:p>
        </p:txBody>
      </p:sp>
    </p:spTree>
    <p:extLst>
      <p:ext uri="{BB962C8B-B14F-4D97-AF65-F5344CB8AC3E}">
        <p14:creationId xmlns:p14="http://schemas.microsoft.com/office/powerpoint/2010/main" val="40959308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683D4E6-C229-0C4A-B22F-746FE16BE15A}"/>
              </a:ext>
            </a:extLst>
          </p:cNvPr>
          <p:cNvSpPr>
            <a:spLocks noGrp="1"/>
          </p:cNvSpPr>
          <p:nvPr>
            <p:ph type="title"/>
          </p:nvPr>
        </p:nvSpPr>
        <p:spPr/>
        <p:txBody>
          <a:bodyPr/>
          <a:lstStyle/>
          <a:p>
            <a:r>
              <a:rPr lang="en-US" dirty="0"/>
              <a:t>References, No Images</a:t>
            </a:r>
          </a:p>
        </p:txBody>
      </p:sp>
      <p:sp>
        <p:nvSpPr>
          <p:cNvPr id="4" name="Content Placeholder 3">
            <a:extLst>
              <a:ext uri="{FF2B5EF4-FFF2-40B4-BE49-F238E27FC236}">
                <a16:creationId xmlns:a16="http://schemas.microsoft.com/office/drawing/2014/main" id="{FCCEB87D-7C1E-7F4B-989A-736397FE09B9}"/>
              </a:ext>
            </a:extLst>
          </p:cNvPr>
          <p:cNvSpPr>
            <a:spLocks noGrp="1"/>
          </p:cNvSpPr>
          <p:nvPr>
            <p:ph idx="1"/>
          </p:nvPr>
        </p:nvSpPr>
        <p:spPr/>
        <p:txBody>
          <a:bodyPr/>
          <a:lstStyle/>
          <a:p>
            <a:r>
              <a:rPr lang="en-US" dirty="0"/>
              <a:t>The Robot Reference</a:t>
            </a:r>
          </a:p>
        </p:txBody>
      </p:sp>
      <p:sp>
        <p:nvSpPr>
          <p:cNvPr id="6" name="Content Placeholder 5">
            <a:extLst>
              <a:ext uri="{FF2B5EF4-FFF2-40B4-BE49-F238E27FC236}">
                <a16:creationId xmlns:a16="http://schemas.microsoft.com/office/drawing/2014/main" id="{A2873AC4-CFD1-8C4C-A1A1-F562F8E7E1B8}"/>
              </a:ext>
            </a:extLst>
          </p:cNvPr>
          <p:cNvSpPr>
            <a:spLocks noGrp="1"/>
          </p:cNvSpPr>
          <p:nvPr>
            <p:ph idx="14"/>
          </p:nvPr>
        </p:nvSpPr>
        <p:spPr/>
        <p:txBody>
          <a:bodyPr/>
          <a:lstStyle/>
          <a:p>
            <a:r>
              <a:rPr lang="en-US" dirty="0"/>
              <a:t>Here’s some more info</a:t>
            </a:r>
          </a:p>
          <a:p>
            <a:r>
              <a:rPr lang="en-US" dirty="0"/>
              <a:t>Another point of info </a:t>
            </a:r>
          </a:p>
        </p:txBody>
      </p:sp>
      <p:sp>
        <p:nvSpPr>
          <p:cNvPr id="7" name="Content Placeholder 6">
            <a:extLst>
              <a:ext uri="{FF2B5EF4-FFF2-40B4-BE49-F238E27FC236}">
                <a16:creationId xmlns:a16="http://schemas.microsoft.com/office/drawing/2014/main" id="{E6E3C32F-185A-F14D-9EC8-B3A1AD960542}"/>
              </a:ext>
            </a:extLst>
          </p:cNvPr>
          <p:cNvSpPr>
            <a:spLocks noGrp="1"/>
          </p:cNvSpPr>
          <p:nvPr>
            <p:ph idx="15"/>
          </p:nvPr>
        </p:nvSpPr>
        <p:spPr>
          <a:xfrm>
            <a:off x="993579" y="2957176"/>
            <a:ext cx="4775377" cy="365126"/>
          </a:xfrm>
        </p:spPr>
        <p:txBody>
          <a:bodyPr/>
          <a:lstStyle/>
          <a:p>
            <a:r>
              <a:rPr lang="en-US" dirty="0"/>
              <a:t>Link to Reference</a:t>
            </a:r>
          </a:p>
        </p:txBody>
      </p:sp>
      <p:sp>
        <p:nvSpPr>
          <p:cNvPr id="24" name="Content Placeholder 23">
            <a:extLst>
              <a:ext uri="{FF2B5EF4-FFF2-40B4-BE49-F238E27FC236}">
                <a16:creationId xmlns:a16="http://schemas.microsoft.com/office/drawing/2014/main" id="{CA244DE4-B464-2F48-A91A-FD3B930A6B5F}"/>
              </a:ext>
            </a:extLst>
          </p:cNvPr>
          <p:cNvSpPr>
            <a:spLocks noGrp="1"/>
          </p:cNvSpPr>
          <p:nvPr>
            <p:ph idx="16"/>
          </p:nvPr>
        </p:nvSpPr>
        <p:spPr/>
        <p:txBody>
          <a:bodyPr/>
          <a:lstStyle/>
          <a:p>
            <a:r>
              <a:rPr lang="en-US" dirty="0"/>
              <a:t>Reference #3</a:t>
            </a:r>
          </a:p>
        </p:txBody>
      </p:sp>
      <p:sp>
        <p:nvSpPr>
          <p:cNvPr id="26" name="Content Placeholder 25">
            <a:extLst>
              <a:ext uri="{FF2B5EF4-FFF2-40B4-BE49-F238E27FC236}">
                <a16:creationId xmlns:a16="http://schemas.microsoft.com/office/drawing/2014/main" id="{C81032F6-7C3D-BC4A-94D0-05143CE2504C}"/>
              </a:ext>
            </a:extLst>
          </p:cNvPr>
          <p:cNvSpPr>
            <a:spLocks noGrp="1"/>
          </p:cNvSpPr>
          <p:nvPr>
            <p:ph idx="17"/>
          </p:nvPr>
        </p:nvSpPr>
        <p:spPr/>
        <p:txBody>
          <a:bodyPr/>
          <a:lstStyle/>
          <a:p>
            <a:r>
              <a:rPr lang="en-US" dirty="0"/>
              <a:t>Info here</a:t>
            </a:r>
          </a:p>
        </p:txBody>
      </p:sp>
      <p:sp>
        <p:nvSpPr>
          <p:cNvPr id="2" name="Content Placeholder 1">
            <a:extLst>
              <a:ext uri="{FF2B5EF4-FFF2-40B4-BE49-F238E27FC236}">
                <a16:creationId xmlns:a16="http://schemas.microsoft.com/office/drawing/2014/main" id="{F3ACB0E9-91EF-904E-B94D-CCD7CFCCA2D0}"/>
              </a:ext>
            </a:extLst>
          </p:cNvPr>
          <p:cNvSpPr>
            <a:spLocks noGrp="1"/>
          </p:cNvSpPr>
          <p:nvPr>
            <p:ph idx="19"/>
          </p:nvPr>
        </p:nvSpPr>
        <p:spPr>
          <a:xfrm>
            <a:off x="993579" y="5149847"/>
            <a:ext cx="4775377" cy="365126"/>
          </a:xfrm>
        </p:spPr>
        <p:txBody>
          <a:bodyPr/>
          <a:lstStyle/>
          <a:p>
            <a:r>
              <a:rPr lang="en-US" dirty="0"/>
              <a:t>Link to Reference</a:t>
            </a:r>
          </a:p>
        </p:txBody>
      </p:sp>
      <p:sp>
        <p:nvSpPr>
          <p:cNvPr id="12" name="Content Placeholder 11">
            <a:extLst>
              <a:ext uri="{FF2B5EF4-FFF2-40B4-BE49-F238E27FC236}">
                <a16:creationId xmlns:a16="http://schemas.microsoft.com/office/drawing/2014/main" id="{6E038BB6-4D36-6D4E-AC3C-D6F32CE99291}"/>
              </a:ext>
            </a:extLst>
          </p:cNvPr>
          <p:cNvSpPr>
            <a:spLocks noGrp="1"/>
          </p:cNvSpPr>
          <p:nvPr>
            <p:ph idx="20"/>
          </p:nvPr>
        </p:nvSpPr>
        <p:spPr/>
        <p:txBody>
          <a:bodyPr/>
          <a:lstStyle/>
          <a:p>
            <a:r>
              <a:rPr lang="en-US" dirty="0"/>
              <a:t>Reference Number 2</a:t>
            </a:r>
          </a:p>
        </p:txBody>
      </p:sp>
      <p:sp>
        <p:nvSpPr>
          <p:cNvPr id="13" name="Content Placeholder 12">
            <a:extLst>
              <a:ext uri="{FF2B5EF4-FFF2-40B4-BE49-F238E27FC236}">
                <a16:creationId xmlns:a16="http://schemas.microsoft.com/office/drawing/2014/main" id="{7D265FCA-37F8-C34E-AA62-8B8245BF2EC3}"/>
              </a:ext>
            </a:extLst>
          </p:cNvPr>
          <p:cNvSpPr>
            <a:spLocks noGrp="1"/>
          </p:cNvSpPr>
          <p:nvPr>
            <p:ph idx="21"/>
          </p:nvPr>
        </p:nvSpPr>
        <p:spPr/>
        <p:txBody>
          <a:bodyPr/>
          <a:lstStyle/>
          <a:p>
            <a:r>
              <a:rPr lang="en-US" dirty="0"/>
              <a:t>A little info</a:t>
            </a:r>
          </a:p>
        </p:txBody>
      </p:sp>
      <p:sp>
        <p:nvSpPr>
          <p:cNvPr id="15" name="Content Placeholder 14">
            <a:extLst>
              <a:ext uri="{FF2B5EF4-FFF2-40B4-BE49-F238E27FC236}">
                <a16:creationId xmlns:a16="http://schemas.microsoft.com/office/drawing/2014/main" id="{CCD67E8D-635D-1948-88F0-B5B7E06C26C9}"/>
              </a:ext>
            </a:extLst>
          </p:cNvPr>
          <p:cNvSpPr>
            <a:spLocks noGrp="1"/>
          </p:cNvSpPr>
          <p:nvPr>
            <p:ph idx="23"/>
          </p:nvPr>
        </p:nvSpPr>
        <p:spPr>
          <a:xfrm>
            <a:off x="6386898" y="2957176"/>
            <a:ext cx="4795157" cy="365126"/>
          </a:xfrm>
        </p:spPr>
        <p:txBody>
          <a:bodyPr/>
          <a:lstStyle/>
          <a:p>
            <a:r>
              <a:rPr lang="en-US" dirty="0"/>
              <a:t>Link to Reference</a:t>
            </a:r>
          </a:p>
        </p:txBody>
      </p:sp>
      <p:sp>
        <p:nvSpPr>
          <p:cNvPr id="5" name="Content Placeholder 4">
            <a:extLst>
              <a:ext uri="{FF2B5EF4-FFF2-40B4-BE49-F238E27FC236}">
                <a16:creationId xmlns:a16="http://schemas.microsoft.com/office/drawing/2014/main" id="{BD119BC1-82BE-EA41-A282-725E54DBCEF1}"/>
              </a:ext>
            </a:extLst>
          </p:cNvPr>
          <p:cNvSpPr>
            <a:spLocks noGrp="1"/>
          </p:cNvSpPr>
          <p:nvPr>
            <p:ph idx="24"/>
          </p:nvPr>
        </p:nvSpPr>
        <p:spPr/>
        <p:txBody>
          <a:bodyPr/>
          <a:lstStyle/>
          <a:p>
            <a:r>
              <a:rPr lang="en-US" dirty="0"/>
              <a:t>Reference #4</a:t>
            </a:r>
          </a:p>
        </p:txBody>
      </p:sp>
      <p:sp>
        <p:nvSpPr>
          <p:cNvPr id="14" name="Content Placeholder 13">
            <a:extLst>
              <a:ext uri="{FF2B5EF4-FFF2-40B4-BE49-F238E27FC236}">
                <a16:creationId xmlns:a16="http://schemas.microsoft.com/office/drawing/2014/main" id="{949234A5-376A-4746-99C4-E781590E823D}"/>
              </a:ext>
            </a:extLst>
          </p:cNvPr>
          <p:cNvSpPr>
            <a:spLocks noGrp="1"/>
          </p:cNvSpPr>
          <p:nvPr>
            <p:ph idx="25"/>
          </p:nvPr>
        </p:nvSpPr>
        <p:spPr/>
        <p:txBody>
          <a:bodyPr/>
          <a:lstStyle/>
          <a:p>
            <a:r>
              <a:rPr lang="en-US" dirty="0"/>
              <a:t>Information</a:t>
            </a:r>
          </a:p>
        </p:txBody>
      </p:sp>
      <p:sp>
        <p:nvSpPr>
          <p:cNvPr id="20" name="Content Placeholder 19">
            <a:extLst>
              <a:ext uri="{FF2B5EF4-FFF2-40B4-BE49-F238E27FC236}">
                <a16:creationId xmlns:a16="http://schemas.microsoft.com/office/drawing/2014/main" id="{21CFF410-D92F-EE43-B702-9DD0CC68C7AE}"/>
              </a:ext>
            </a:extLst>
          </p:cNvPr>
          <p:cNvSpPr>
            <a:spLocks noGrp="1"/>
          </p:cNvSpPr>
          <p:nvPr>
            <p:ph idx="27"/>
          </p:nvPr>
        </p:nvSpPr>
        <p:spPr>
          <a:xfrm>
            <a:off x="6386898" y="5149847"/>
            <a:ext cx="4795157" cy="365126"/>
          </a:xfrm>
        </p:spPr>
        <p:txBody>
          <a:bodyPr/>
          <a:lstStyle/>
          <a:p>
            <a:r>
              <a:rPr lang="en-US" dirty="0"/>
              <a:t>Link to Reference</a:t>
            </a:r>
          </a:p>
        </p:txBody>
      </p:sp>
      <p:sp>
        <p:nvSpPr>
          <p:cNvPr id="9" name="Text Placeholder 8">
            <a:extLst>
              <a:ext uri="{FF2B5EF4-FFF2-40B4-BE49-F238E27FC236}">
                <a16:creationId xmlns:a16="http://schemas.microsoft.com/office/drawing/2014/main" id="{870D22E6-9C47-7146-96F6-3D0EC2602BB7}"/>
              </a:ext>
            </a:extLst>
          </p:cNvPr>
          <p:cNvSpPr>
            <a:spLocks noGrp="1"/>
          </p:cNvSpPr>
          <p:nvPr>
            <p:ph type="body" sz="quarter" idx="28"/>
          </p:nvPr>
        </p:nvSpPr>
        <p:spPr/>
        <p:txBody>
          <a:bodyPr>
            <a:normAutofit fontScale="25000" lnSpcReduction="20000"/>
          </a:bodyPr>
          <a:lstStyle/>
          <a:p>
            <a:r>
              <a:rPr lang="en-US" dirty="0"/>
              <a:t> </a:t>
            </a:r>
          </a:p>
        </p:txBody>
      </p:sp>
      <p:sp>
        <p:nvSpPr>
          <p:cNvPr id="8" name="Text Placeholder 7">
            <a:extLst>
              <a:ext uri="{FF2B5EF4-FFF2-40B4-BE49-F238E27FC236}">
                <a16:creationId xmlns:a16="http://schemas.microsoft.com/office/drawing/2014/main" id="{58FC05A8-8EE1-1943-86A0-B47F49323D22}"/>
              </a:ext>
            </a:extLst>
          </p:cNvPr>
          <p:cNvSpPr>
            <a:spLocks noGrp="1"/>
          </p:cNvSpPr>
          <p:nvPr>
            <p:ph type="body" sz="quarter" idx="31"/>
          </p:nvPr>
        </p:nvSpPr>
        <p:spPr/>
        <p:txBody>
          <a:bodyPr>
            <a:normAutofit fontScale="25000" lnSpcReduction="20000"/>
          </a:bodyPr>
          <a:lstStyle/>
          <a:p>
            <a:r>
              <a:rPr lang="en-US" dirty="0"/>
              <a:t> </a:t>
            </a:r>
          </a:p>
        </p:txBody>
      </p:sp>
      <p:sp>
        <p:nvSpPr>
          <p:cNvPr id="10" name="Text Placeholder 9">
            <a:extLst>
              <a:ext uri="{FF2B5EF4-FFF2-40B4-BE49-F238E27FC236}">
                <a16:creationId xmlns:a16="http://schemas.microsoft.com/office/drawing/2014/main" id="{8DEDF93D-BC62-8F4F-9E71-D07A95DDC7DD}"/>
              </a:ext>
            </a:extLst>
          </p:cNvPr>
          <p:cNvSpPr>
            <a:spLocks noGrp="1"/>
          </p:cNvSpPr>
          <p:nvPr>
            <p:ph type="body" sz="quarter" idx="32"/>
          </p:nvPr>
        </p:nvSpPr>
        <p:spPr/>
        <p:txBody>
          <a:bodyPr>
            <a:normAutofit fontScale="25000" lnSpcReduction="20000"/>
          </a:bodyPr>
          <a:lstStyle/>
          <a:p>
            <a:r>
              <a:rPr lang="en-US" dirty="0"/>
              <a:t> </a:t>
            </a:r>
          </a:p>
        </p:txBody>
      </p:sp>
      <p:sp>
        <p:nvSpPr>
          <p:cNvPr id="11" name="Text Placeholder 10">
            <a:extLst>
              <a:ext uri="{FF2B5EF4-FFF2-40B4-BE49-F238E27FC236}">
                <a16:creationId xmlns:a16="http://schemas.microsoft.com/office/drawing/2014/main" id="{09E5E1C2-401E-964B-94FE-15BA3F2386D8}"/>
              </a:ext>
            </a:extLst>
          </p:cNvPr>
          <p:cNvSpPr>
            <a:spLocks noGrp="1"/>
          </p:cNvSpPr>
          <p:nvPr>
            <p:ph type="body" sz="quarter" idx="33"/>
          </p:nvPr>
        </p:nvSpPr>
        <p:spPr/>
        <p:txBody>
          <a:bodyPr>
            <a:normAutofit fontScale="25000" lnSpcReduction="20000"/>
          </a:bodyPr>
          <a:lstStyle/>
          <a:p>
            <a:r>
              <a:rPr lang="en-US" dirty="0"/>
              <a:t> </a:t>
            </a:r>
          </a:p>
        </p:txBody>
      </p:sp>
      <p:sp>
        <p:nvSpPr>
          <p:cNvPr id="16" name="Slide Number Placeholder 15">
            <a:extLst>
              <a:ext uri="{FF2B5EF4-FFF2-40B4-BE49-F238E27FC236}">
                <a16:creationId xmlns:a16="http://schemas.microsoft.com/office/drawing/2014/main" id="{5FF67816-D2EC-EB40-AF8F-C8DFD543AD27}"/>
              </a:ext>
            </a:extLst>
          </p:cNvPr>
          <p:cNvSpPr>
            <a:spLocks noGrp="1"/>
          </p:cNvSpPr>
          <p:nvPr>
            <p:ph type="sldNum" sz="quarter" idx="12"/>
          </p:nvPr>
        </p:nvSpPr>
        <p:spPr/>
        <p:txBody>
          <a:bodyPr/>
          <a:lstStyle/>
          <a:p>
            <a:fld id="{07A04D6F-4389-C645-AE2A-A6C68DECBBDE}" type="slidenum">
              <a:rPr lang="en-US" smtClean="0"/>
              <a:pPr/>
              <a:t>20</a:t>
            </a:fld>
            <a:endParaRPr lang="en-US"/>
          </a:p>
        </p:txBody>
      </p:sp>
    </p:spTree>
    <p:extLst>
      <p:ext uri="{BB962C8B-B14F-4D97-AF65-F5344CB8AC3E}">
        <p14:creationId xmlns:p14="http://schemas.microsoft.com/office/powerpoint/2010/main" val="4259458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BEDFE-970A-DE4A-B2A6-9271CC86BB95}"/>
              </a:ext>
            </a:extLst>
          </p:cNvPr>
          <p:cNvSpPr>
            <a:spLocks noGrp="1"/>
          </p:cNvSpPr>
          <p:nvPr>
            <p:ph type="title"/>
          </p:nvPr>
        </p:nvSpPr>
        <p:spPr/>
        <p:txBody>
          <a:bodyPr/>
          <a:lstStyle/>
          <a:p>
            <a:r>
              <a:rPr lang="en-US" dirty="0"/>
              <a:t>Title Only</a:t>
            </a:r>
          </a:p>
        </p:txBody>
      </p:sp>
      <p:sp>
        <p:nvSpPr>
          <p:cNvPr id="3" name="Slide Number Placeholder 2">
            <a:extLst>
              <a:ext uri="{FF2B5EF4-FFF2-40B4-BE49-F238E27FC236}">
                <a16:creationId xmlns:a16="http://schemas.microsoft.com/office/drawing/2014/main" id="{C31C5712-35A6-9644-8506-7995A9E68932}"/>
              </a:ext>
            </a:extLst>
          </p:cNvPr>
          <p:cNvSpPr>
            <a:spLocks noGrp="1"/>
          </p:cNvSpPr>
          <p:nvPr>
            <p:ph type="sldNum" sz="quarter" idx="12"/>
          </p:nvPr>
        </p:nvSpPr>
        <p:spPr/>
        <p:txBody>
          <a:bodyPr/>
          <a:lstStyle/>
          <a:p>
            <a:fld id="{07A04D6F-4389-C645-AE2A-A6C68DECBBDE}" type="slidenum">
              <a:rPr lang="en-US" smtClean="0"/>
              <a:pPr/>
              <a:t>21</a:t>
            </a:fld>
            <a:endParaRPr lang="en-US"/>
          </a:p>
        </p:txBody>
      </p:sp>
    </p:spTree>
    <p:extLst>
      <p:ext uri="{BB962C8B-B14F-4D97-AF65-F5344CB8AC3E}">
        <p14:creationId xmlns:p14="http://schemas.microsoft.com/office/powerpoint/2010/main" val="13452859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EED62B5-4682-F94E-B302-1CE08A0CFCE9}"/>
              </a:ext>
            </a:extLst>
          </p:cNvPr>
          <p:cNvSpPr>
            <a:spLocks noGrp="1"/>
          </p:cNvSpPr>
          <p:nvPr>
            <p:ph type="body" sz="quarter" idx="10"/>
          </p:nvPr>
        </p:nvSpPr>
        <p:spPr/>
        <p:txBody>
          <a:bodyPr/>
          <a:lstStyle/>
          <a:p>
            <a:r>
              <a:rPr lang="en-US" dirty="0"/>
              <a:t>Thank you!</a:t>
            </a:r>
          </a:p>
        </p:txBody>
      </p:sp>
    </p:spTree>
    <p:extLst>
      <p:ext uri="{BB962C8B-B14F-4D97-AF65-F5344CB8AC3E}">
        <p14:creationId xmlns:p14="http://schemas.microsoft.com/office/powerpoint/2010/main" val="28381856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D9842C-E494-2244-8E54-1EDFCE3A388B}"/>
              </a:ext>
            </a:extLst>
          </p:cNvPr>
          <p:cNvSpPr>
            <a:spLocks noGrp="1"/>
          </p:cNvSpPr>
          <p:nvPr>
            <p:ph type="ctrTitle"/>
          </p:nvPr>
        </p:nvSpPr>
        <p:spPr/>
        <p:txBody>
          <a:bodyPr/>
          <a:lstStyle/>
          <a:p>
            <a:r>
              <a:rPr lang="en-US" dirty="0"/>
              <a:t>Place Title Here</a:t>
            </a:r>
          </a:p>
        </p:txBody>
      </p:sp>
      <p:sp>
        <p:nvSpPr>
          <p:cNvPr id="3" name="Subtitle 2">
            <a:extLst>
              <a:ext uri="{FF2B5EF4-FFF2-40B4-BE49-F238E27FC236}">
                <a16:creationId xmlns:a16="http://schemas.microsoft.com/office/drawing/2014/main" id="{4BD23482-E479-4A4D-9612-DF59C81EDEA6}"/>
              </a:ext>
            </a:extLst>
          </p:cNvPr>
          <p:cNvSpPr>
            <a:spLocks noGrp="1"/>
          </p:cNvSpPr>
          <p:nvPr>
            <p:ph type="subTitle" idx="1"/>
          </p:nvPr>
        </p:nvSpPr>
        <p:spPr/>
        <p:txBody>
          <a:bodyPr/>
          <a:lstStyle/>
          <a:p>
            <a:r>
              <a:rPr lang="en-US" dirty="0"/>
              <a:t>OPTIONAL SUBTITLE</a:t>
            </a:r>
          </a:p>
        </p:txBody>
      </p:sp>
    </p:spTree>
    <p:extLst>
      <p:ext uri="{BB962C8B-B14F-4D97-AF65-F5344CB8AC3E}">
        <p14:creationId xmlns:p14="http://schemas.microsoft.com/office/powerpoint/2010/main" val="24332088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9D9781-9135-654C-9E33-599ACDE4E3B8}"/>
              </a:ext>
            </a:extLst>
          </p:cNvPr>
          <p:cNvSpPr>
            <a:spLocks noGrp="1"/>
          </p:cNvSpPr>
          <p:nvPr>
            <p:ph type="title"/>
          </p:nvPr>
        </p:nvSpPr>
        <p:spPr/>
        <p:txBody>
          <a:bodyPr/>
          <a:lstStyle/>
          <a:p>
            <a:r>
              <a:rPr lang="en-US" dirty="0"/>
              <a:t>Table of Contents</a:t>
            </a:r>
          </a:p>
        </p:txBody>
      </p:sp>
      <p:sp>
        <p:nvSpPr>
          <p:cNvPr id="3" name="Text Placeholder 2">
            <a:extLst>
              <a:ext uri="{FF2B5EF4-FFF2-40B4-BE49-F238E27FC236}">
                <a16:creationId xmlns:a16="http://schemas.microsoft.com/office/drawing/2014/main" id="{3D332442-41EE-C540-8BEA-16CE1642ABE8}"/>
              </a:ext>
            </a:extLst>
          </p:cNvPr>
          <p:cNvSpPr>
            <a:spLocks noGrp="1"/>
          </p:cNvSpPr>
          <p:nvPr>
            <p:ph type="body" sz="quarter" idx="10"/>
          </p:nvPr>
        </p:nvSpPr>
        <p:spPr/>
        <p:txBody>
          <a:bodyPr/>
          <a:lstStyle/>
          <a:p>
            <a:r>
              <a:rPr lang="en-US" dirty="0"/>
              <a:t>Welcome </a:t>
            </a:r>
          </a:p>
        </p:txBody>
      </p:sp>
      <p:sp>
        <p:nvSpPr>
          <p:cNvPr id="4" name="Text Placeholder 3">
            <a:extLst>
              <a:ext uri="{FF2B5EF4-FFF2-40B4-BE49-F238E27FC236}">
                <a16:creationId xmlns:a16="http://schemas.microsoft.com/office/drawing/2014/main" id="{6D45BF7C-F122-A64D-9A69-42144EC6E079}"/>
              </a:ext>
            </a:extLst>
          </p:cNvPr>
          <p:cNvSpPr>
            <a:spLocks noGrp="1"/>
          </p:cNvSpPr>
          <p:nvPr>
            <p:ph type="body" sz="quarter" idx="11"/>
          </p:nvPr>
        </p:nvSpPr>
        <p:spPr/>
        <p:txBody>
          <a:bodyPr/>
          <a:lstStyle/>
          <a:p>
            <a:r>
              <a:rPr lang="en-US" dirty="0"/>
              <a:t>1</a:t>
            </a:r>
          </a:p>
        </p:txBody>
      </p:sp>
      <p:sp>
        <p:nvSpPr>
          <p:cNvPr id="5" name="Text Placeholder 4">
            <a:extLst>
              <a:ext uri="{FF2B5EF4-FFF2-40B4-BE49-F238E27FC236}">
                <a16:creationId xmlns:a16="http://schemas.microsoft.com/office/drawing/2014/main" id="{2356F860-95C0-9943-9544-DA8D0B2C4D87}"/>
              </a:ext>
            </a:extLst>
          </p:cNvPr>
          <p:cNvSpPr>
            <a:spLocks noGrp="1"/>
          </p:cNvSpPr>
          <p:nvPr>
            <p:ph type="body" sz="quarter" idx="12"/>
          </p:nvPr>
        </p:nvSpPr>
        <p:spPr/>
        <p:txBody>
          <a:bodyPr/>
          <a:lstStyle/>
          <a:p>
            <a:r>
              <a:rPr lang="en-US" dirty="0"/>
              <a:t>Introductions</a:t>
            </a:r>
          </a:p>
        </p:txBody>
      </p:sp>
      <p:sp>
        <p:nvSpPr>
          <p:cNvPr id="6" name="Text Placeholder 5">
            <a:extLst>
              <a:ext uri="{FF2B5EF4-FFF2-40B4-BE49-F238E27FC236}">
                <a16:creationId xmlns:a16="http://schemas.microsoft.com/office/drawing/2014/main" id="{F1F9E1B1-F955-414C-AAEF-18513821D87D}"/>
              </a:ext>
            </a:extLst>
          </p:cNvPr>
          <p:cNvSpPr>
            <a:spLocks noGrp="1"/>
          </p:cNvSpPr>
          <p:nvPr>
            <p:ph type="body" sz="quarter" idx="13"/>
          </p:nvPr>
        </p:nvSpPr>
        <p:spPr/>
        <p:txBody>
          <a:bodyPr/>
          <a:lstStyle/>
          <a:p>
            <a:r>
              <a:rPr lang="en-US" dirty="0"/>
              <a:t>2</a:t>
            </a:r>
          </a:p>
        </p:txBody>
      </p:sp>
      <p:sp>
        <p:nvSpPr>
          <p:cNvPr id="7" name="Text Placeholder 6">
            <a:extLst>
              <a:ext uri="{FF2B5EF4-FFF2-40B4-BE49-F238E27FC236}">
                <a16:creationId xmlns:a16="http://schemas.microsoft.com/office/drawing/2014/main" id="{F00103EA-1BBE-B34A-BE5C-47A8507ADB84}"/>
              </a:ext>
            </a:extLst>
          </p:cNvPr>
          <p:cNvSpPr>
            <a:spLocks noGrp="1"/>
          </p:cNvSpPr>
          <p:nvPr>
            <p:ph type="body" sz="quarter" idx="14"/>
          </p:nvPr>
        </p:nvSpPr>
        <p:spPr/>
        <p:txBody>
          <a:bodyPr/>
          <a:lstStyle/>
          <a:p>
            <a:r>
              <a:rPr lang="en-US" dirty="0"/>
              <a:t>Something Else</a:t>
            </a:r>
          </a:p>
        </p:txBody>
      </p:sp>
      <p:sp>
        <p:nvSpPr>
          <p:cNvPr id="8" name="Text Placeholder 7">
            <a:extLst>
              <a:ext uri="{FF2B5EF4-FFF2-40B4-BE49-F238E27FC236}">
                <a16:creationId xmlns:a16="http://schemas.microsoft.com/office/drawing/2014/main" id="{ECA35F8B-8D45-DB44-A344-4C5162EBCE9E}"/>
              </a:ext>
            </a:extLst>
          </p:cNvPr>
          <p:cNvSpPr>
            <a:spLocks noGrp="1"/>
          </p:cNvSpPr>
          <p:nvPr>
            <p:ph type="body" sz="quarter" idx="15"/>
          </p:nvPr>
        </p:nvSpPr>
        <p:spPr/>
        <p:txBody>
          <a:bodyPr/>
          <a:lstStyle/>
          <a:p>
            <a:r>
              <a:rPr lang="en-US" dirty="0"/>
              <a:t>3</a:t>
            </a:r>
          </a:p>
        </p:txBody>
      </p:sp>
      <p:sp>
        <p:nvSpPr>
          <p:cNvPr id="9" name="Text Placeholder 8">
            <a:extLst>
              <a:ext uri="{FF2B5EF4-FFF2-40B4-BE49-F238E27FC236}">
                <a16:creationId xmlns:a16="http://schemas.microsoft.com/office/drawing/2014/main" id="{C1DF4288-0954-AD45-AA32-AF5095236948}"/>
              </a:ext>
            </a:extLst>
          </p:cNvPr>
          <p:cNvSpPr>
            <a:spLocks noGrp="1"/>
          </p:cNvSpPr>
          <p:nvPr>
            <p:ph type="body" sz="quarter" idx="16"/>
          </p:nvPr>
        </p:nvSpPr>
        <p:spPr/>
        <p:txBody>
          <a:bodyPr/>
          <a:lstStyle/>
          <a:p>
            <a:r>
              <a:rPr lang="en-US" dirty="0"/>
              <a:t>Another Chapter</a:t>
            </a:r>
          </a:p>
        </p:txBody>
      </p:sp>
      <p:sp>
        <p:nvSpPr>
          <p:cNvPr id="10" name="Text Placeholder 9">
            <a:extLst>
              <a:ext uri="{FF2B5EF4-FFF2-40B4-BE49-F238E27FC236}">
                <a16:creationId xmlns:a16="http://schemas.microsoft.com/office/drawing/2014/main" id="{28BD8514-2151-1F4F-A47C-1189A6F3D8F9}"/>
              </a:ext>
            </a:extLst>
          </p:cNvPr>
          <p:cNvSpPr>
            <a:spLocks noGrp="1"/>
          </p:cNvSpPr>
          <p:nvPr>
            <p:ph type="body" sz="quarter" idx="17"/>
          </p:nvPr>
        </p:nvSpPr>
        <p:spPr/>
        <p:txBody>
          <a:bodyPr/>
          <a:lstStyle/>
          <a:p>
            <a:r>
              <a:rPr lang="en-US" dirty="0"/>
              <a:t>4</a:t>
            </a:r>
          </a:p>
        </p:txBody>
      </p:sp>
      <p:sp>
        <p:nvSpPr>
          <p:cNvPr id="11" name="Text Placeholder 10">
            <a:extLst>
              <a:ext uri="{FF2B5EF4-FFF2-40B4-BE49-F238E27FC236}">
                <a16:creationId xmlns:a16="http://schemas.microsoft.com/office/drawing/2014/main" id="{BF63F1F8-6CE1-184E-9EDB-3ED2E1C84334}"/>
              </a:ext>
            </a:extLst>
          </p:cNvPr>
          <p:cNvSpPr>
            <a:spLocks noGrp="1"/>
          </p:cNvSpPr>
          <p:nvPr>
            <p:ph type="body" sz="quarter" idx="18"/>
          </p:nvPr>
        </p:nvSpPr>
        <p:spPr/>
        <p:txBody>
          <a:bodyPr/>
          <a:lstStyle/>
          <a:p>
            <a:r>
              <a:rPr lang="en-US" dirty="0"/>
              <a:t>Wrap-Up</a:t>
            </a:r>
          </a:p>
        </p:txBody>
      </p:sp>
      <p:sp>
        <p:nvSpPr>
          <p:cNvPr id="12" name="Text Placeholder 11">
            <a:extLst>
              <a:ext uri="{FF2B5EF4-FFF2-40B4-BE49-F238E27FC236}">
                <a16:creationId xmlns:a16="http://schemas.microsoft.com/office/drawing/2014/main" id="{7DA042A3-6381-6643-AC01-357E377DB05D}"/>
              </a:ext>
            </a:extLst>
          </p:cNvPr>
          <p:cNvSpPr>
            <a:spLocks noGrp="1"/>
          </p:cNvSpPr>
          <p:nvPr>
            <p:ph type="body" sz="quarter" idx="19"/>
          </p:nvPr>
        </p:nvSpPr>
        <p:spPr/>
        <p:txBody>
          <a:bodyPr/>
          <a:lstStyle/>
          <a:p>
            <a:r>
              <a:rPr lang="en-US" dirty="0"/>
              <a:t>5</a:t>
            </a:r>
          </a:p>
        </p:txBody>
      </p:sp>
      <p:sp>
        <p:nvSpPr>
          <p:cNvPr id="13" name="Slide Number Placeholder 12">
            <a:extLst>
              <a:ext uri="{FF2B5EF4-FFF2-40B4-BE49-F238E27FC236}">
                <a16:creationId xmlns:a16="http://schemas.microsoft.com/office/drawing/2014/main" id="{96F0BFA5-EE71-8640-A312-3F8155FAD304}"/>
              </a:ext>
            </a:extLst>
          </p:cNvPr>
          <p:cNvSpPr>
            <a:spLocks noGrp="1"/>
          </p:cNvSpPr>
          <p:nvPr>
            <p:ph type="sldNum" sz="quarter" idx="20"/>
          </p:nvPr>
        </p:nvSpPr>
        <p:spPr/>
        <p:txBody>
          <a:bodyPr/>
          <a:lstStyle/>
          <a:p>
            <a:fld id="{07A04D6F-4389-C645-AE2A-A6C68DECBBDE}" type="slidenum">
              <a:rPr lang="en-US" smtClean="0"/>
              <a:pPr/>
              <a:t>4</a:t>
            </a:fld>
            <a:endParaRPr lang="en-US" dirty="0"/>
          </a:p>
        </p:txBody>
      </p:sp>
    </p:spTree>
    <p:extLst>
      <p:ext uri="{BB962C8B-B14F-4D97-AF65-F5344CB8AC3E}">
        <p14:creationId xmlns:p14="http://schemas.microsoft.com/office/powerpoint/2010/main" val="17015223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BCA16-7E26-8446-A907-457F986B52C1}"/>
              </a:ext>
            </a:extLst>
          </p:cNvPr>
          <p:cNvSpPr>
            <a:spLocks noGrp="1"/>
          </p:cNvSpPr>
          <p:nvPr>
            <p:ph type="ctrTitle"/>
          </p:nvPr>
        </p:nvSpPr>
        <p:spPr/>
        <p:txBody>
          <a:bodyPr/>
          <a:lstStyle/>
          <a:p>
            <a:r>
              <a:rPr lang="en-US" dirty="0"/>
              <a:t>Chapter Slide 01</a:t>
            </a:r>
          </a:p>
        </p:txBody>
      </p:sp>
      <p:sp>
        <p:nvSpPr>
          <p:cNvPr id="3" name="Slide Number Placeholder 2">
            <a:extLst>
              <a:ext uri="{FF2B5EF4-FFF2-40B4-BE49-F238E27FC236}">
                <a16:creationId xmlns:a16="http://schemas.microsoft.com/office/drawing/2014/main" id="{B2E4A7AD-08DC-724D-B66F-AA72F5C4DEF5}"/>
              </a:ext>
            </a:extLst>
          </p:cNvPr>
          <p:cNvSpPr>
            <a:spLocks noGrp="1"/>
          </p:cNvSpPr>
          <p:nvPr>
            <p:ph type="sldNum" sz="quarter" idx="12"/>
          </p:nvPr>
        </p:nvSpPr>
        <p:spPr/>
        <p:txBody>
          <a:bodyPr/>
          <a:lstStyle/>
          <a:p>
            <a:fld id="{07A04D6F-4389-C645-AE2A-A6C68DECBBDE}" type="slidenum">
              <a:rPr lang="en-US" smtClean="0"/>
              <a:pPr/>
              <a:t>5</a:t>
            </a:fld>
            <a:endParaRPr lang="en-US"/>
          </a:p>
        </p:txBody>
      </p:sp>
    </p:spTree>
    <p:extLst>
      <p:ext uri="{BB962C8B-B14F-4D97-AF65-F5344CB8AC3E}">
        <p14:creationId xmlns:p14="http://schemas.microsoft.com/office/powerpoint/2010/main" val="38254228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3C9DE-19E2-2948-A546-B870CBC47D32}"/>
              </a:ext>
            </a:extLst>
          </p:cNvPr>
          <p:cNvSpPr>
            <a:spLocks noGrp="1"/>
          </p:cNvSpPr>
          <p:nvPr>
            <p:ph type="ctrTitle"/>
          </p:nvPr>
        </p:nvSpPr>
        <p:spPr/>
        <p:txBody>
          <a:bodyPr/>
          <a:lstStyle/>
          <a:p>
            <a:r>
              <a:rPr lang="en-US" dirty="0"/>
              <a:t>Chapter Slide 02</a:t>
            </a:r>
          </a:p>
        </p:txBody>
      </p:sp>
      <p:sp>
        <p:nvSpPr>
          <p:cNvPr id="3" name="Slide Number Placeholder 2">
            <a:extLst>
              <a:ext uri="{FF2B5EF4-FFF2-40B4-BE49-F238E27FC236}">
                <a16:creationId xmlns:a16="http://schemas.microsoft.com/office/drawing/2014/main" id="{F2B70DAC-7F66-A249-849F-D162D6E8B148}"/>
              </a:ext>
            </a:extLst>
          </p:cNvPr>
          <p:cNvSpPr>
            <a:spLocks noGrp="1"/>
          </p:cNvSpPr>
          <p:nvPr>
            <p:ph type="sldNum" sz="quarter" idx="12"/>
          </p:nvPr>
        </p:nvSpPr>
        <p:spPr/>
        <p:txBody>
          <a:bodyPr/>
          <a:lstStyle/>
          <a:p>
            <a:fld id="{07A04D6F-4389-C645-AE2A-A6C68DECBBDE}" type="slidenum">
              <a:rPr lang="en-US" smtClean="0"/>
              <a:pPr/>
              <a:t>6</a:t>
            </a:fld>
            <a:endParaRPr lang="en-US"/>
          </a:p>
        </p:txBody>
      </p:sp>
    </p:spTree>
    <p:extLst>
      <p:ext uri="{BB962C8B-B14F-4D97-AF65-F5344CB8AC3E}">
        <p14:creationId xmlns:p14="http://schemas.microsoft.com/office/powerpoint/2010/main" val="3164459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0D657-5D31-9A49-A967-C44204DF8585}"/>
              </a:ext>
            </a:extLst>
          </p:cNvPr>
          <p:cNvSpPr>
            <a:spLocks noGrp="1"/>
          </p:cNvSpPr>
          <p:nvPr>
            <p:ph type="ctrTitle"/>
          </p:nvPr>
        </p:nvSpPr>
        <p:spPr/>
        <p:txBody>
          <a:bodyPr/>
          <a:lstStyle/>
          <a:p>
            <a:r>
              <a:rPr lang="en-US" dirty="0"/>
              <a:t>Chapter Slide 03</a:t>
            </a:r>
          </a:p>
        </p:txBody>
      </p:sp>
      <p:sp>
        <p:nvSpPr>
          <p:cNvPr id="3" name="Slide Number Placeholder 2">
            <a:extLst>
              <a:ext uri="{FF2B5EF4-FFF2-40B4-BE49-F238E27FC236}">
                <a16:creationId xmlns:a16="http://schemas.microsoft.com/office/drawing/2014/main" id="{7C369007-41D1-AE46-A2A8-E306321E6FA9}"/>
              </a:ext>
            </a:extLst>
          </p:cNvPr>
          <p:cNvSpPr>
            <a:spLocks noGrp="1"/>
          </p:cNvSpPr>
          <p:nvPr>
            <p:ph type="sldNum" sz="quarter" idx="12"/>
          </p:nvPr>
        </p:nvSpPr>
        <p:spPr/>
        <p:txBody>
          <a:bodyPr/>
          <a:lstStyle/>
          <a:p>
            <a:fld id="{07A04D6F-4389-C645-AE2A-A6C68DECBBDE}" type="slidenum">
              <a:rPr lang="en-US" smtClean="0"/>
              <a:pPr/>
              <a:t>7</a:t>
            </a:fld>
            <a:endParaRPr lang="en-US"/>
          </a:p>
        </p:txBody>
      </p:sp>
    </p:spTree>
    <p:extLst>
      <p:ext uri="{BB962C8B-B14F-4D97-AF65-F5344CB8AC3E}">
        <p14:creationId xmlns:p14="http://schemas.microsoft.com/office/powerpoint/2010/main" val="2783347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16106-408B-AC44-B0CF-56A07441F449}"/>
              </a:ext>
            </a:extLst>
          </p:cNvPr>
          <p:cNvSpPr>
            <a:spLocks noGrp="1"/>
          </p:cNvSpPr>
          <p:nvPr>
            <p:ph type="ctrTitle"/>
          </p:nvPr>
        </p:nvSpPr>
        <p:spPr/>
        <p:txBody>
          <a:bodyPr/>
          <a:lstStyle/>
          <a:p>
            <a:r>
              <a:rPr lang="en-US" dirty="0"/>
              <a:t>Chapter Slide 04</a:t>
            </a:r>
          </a:p>
        </p:txBody>
      </p:sp>
      <p:sp>
        <p:nvSpPr>
          <p:cNvPr id="3" name="Slide Number Placeholder 2">
            <a:extLst>
              <a:ext uri="{FF2B5EF4-FFF2-40B4-BE49-F238E27FC236}">
                <a16:creationId xmlns:a16="http://schemas.microsoft.com/office/drawing/2014/main" id="{BFF53B78-6610-5B4E-82D2-9E799F776F41}"/>
              </a:ext>
            </a:extLst>
          </p:cNvPr>
          <p:cNvSpPr>
            <a:spLocks noGrp="1"/>
          </p:cNvSpPr>
          <p:nvPr>
            <p:ph type="sldNum" sz="quarter" idx="12"/>
          </p:nvPr>
        </p:nvSpPr>
        <p:spPr/>
        <p:txBody>
          <a:bodyPr/>
          <a:lstStyle/>
          <a:p>
            <a:fld id="{07A04D6F-4389-C645-AE2A-A6C68DECBBDE}" type="slidenum">
              <a:rPr lang="en-US" smtClean="0"/>
              <a:pPr/>
              <a:t>8</a:t>
            </a:fld>
            <a:endParaRPr lang="en-US"/>
          </a:p>
        </p:txBody>
      </p:sp>
    </p:spTree>
    <p:extLst>
      <p:ext uri="{BB962C8B-B14F-4D97-AF65-F5344CB8AC3E}">
        <p14:creationId xmlns:p14="http://schemas.microsoft.com/office/powerpoint/2010/main" val="1155580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B4711B-99CB-944C-BF57-138F6717690C}"/>
              </a:ext>
            </a:extLst>
          </p:cNvPr>
          <p:cNvSpPr>
            <a:spLocks noGrp="1"/>
          </p:cNvSpPr>
          <p:nvPr>
            <p:ph type="title"/>
          </p:nvPr>
        </p:nvSpPr>
        <p:spPr/>
        <p:txBody>
          <a:bodyPr/>
          <a:lstStyle/>
          <a:p>
            <a:r>
              <a:rPr lang="en-US" dirty="0"/>
              <a:t>Title + Content</a:t>
            </a:r>
          </a:p>
        </p:txBody>
      </p:sp>
      <p:sp>
        <p:nvSpPr>
          <p:cNvPr id="3" name="Content Placeholder 2">
            <a:extLst>
              <a:ext uri="{FF2B5EF4-FFF2-40B4-BE49-F238E27FC236}">
                <a16:creationId xmlns:a16="http://schemas.microsoft.com/office/drawing/2014/main" id="{E2B73F82-37EF-B142-B63C-B3A0709B3414}"/>
              </a:ext>
            </a:extLst>
          </p:cNvPr>
          <p:cNvSpPr>
            <a:spLocks noGrp="1"/>
          </p:cNvSpPr>
          <p:nvPr>
            <p:ph idx="1"/>
          </p:nvPr>
        </p:nvSpPr>
        <p:spPr>
          <a:xfrm>
            <a:off x="645017" y="1698424"/>
            <a:ext cx="8970471" cy="4124414"/>
          </a:xfrm>
        </p:spPr>
        <p:txBody>
          <a:bodyPr/>
          <a:lstStyle/>
          <a:p>
            <a:pPr marL="0" indent="0">
              <a:buClr>
                <a:schemeClr val="accent2"/>
              </a:buClr>
              <a:buNone/>
            </a:pPr>
            <a:r>
              <a:rPr lang="en-CA" dirty="0"/>
              <a:t>Have you always wanted to learn machine learning and AI, but been afraid of needing to learn programming?</a:t>
            </a:r>
          </a:p>
          <a:p>
            <a:r>
              <a:rPr lang="en-CA" dirty="0"/>
              <a:t>Gain in-demand, highly sought-after skills - be able to apply machine learning and AI to real world data sets in any industry.</a:t>
            </a:r>
          </a:p>
          <a:p>
            <a:r>
              <a:rPr lang="en-CA" dirty="0"/>
              <a:t>This complete, end-to-end course will empower you to take a data science product or service idea from inspiration to reality; you’ll be able to build an AI-driven start-up without a technical CTO.</a:t>
            </a:r>
            <a:endParaRPr lang="en-US" dirty="0"/>
          </a:p>
        </p:txBody>
      </p:sp>
      <p:sp>
        <p:nvSpPr>
          <p:cNvPr id="4" name="Slide Number Placeholder 3">
            <a:extLst>
              <a:ext uri="{FF2B5EF4-FFF2-40B4-BE49-F238E27FC236}">
                <a16:creationId xmlns:a16="http://schemas.microsoft.com/office/drawing/2014/main" id="{1C246CC9-FBC7-E147-9818-D0D227D5BA8F}"/>
              </a:ext>
            </a:extLst>
          </p:cNvPr>
          <p:cNvSpPr>
            <a:spLocks noGrp="1"/>
          </p:cNvSpPr>
          <p:nvPr>
            <p:ph type="sldNum" sz="quarter" idx="12"/>
          </p:nvPr>
        </p:nvSpPr>
        <p:spPr/>
        <p:txBody>
          <a:bodyPr/>
          <a:lstStyle/>
          <a:p>
            <a:fld id="{07A04D6F-4389-C645-AE2A-A6C68DECBBDE}" type="slidenum">
              <a:rPr lang="en-US" smtClean="0"/>
              <a:pPr/>
              <a:t>9</a:t>
            </a:fld>
            <a:endParaRPr lang="en-US"/>
          </a:p>
        </p:txBody>
      </p:sp>
    </p:spTree>
    <p:extLst>
      <p:ext uri="{BB962C8B-B14F-4D97-AF65-F5344CB8AC3E}">
        <p14:creationId xmlns:p14="http://schemas.microsoft.com/office/powerpoint/2010/main" val="2374017182"/>
      </p:ext>
    </p:extLst>
  </p:cSld>
  <p:clrMapOvr>
    <a:masterClrMapping/>
  </p:clrMapOvr>
</p:sld>
</file>

<file path=ppt/theme/theme1.xml><?xml version="1.0" encoding="utf-8"?>
<a:theme xmlns:a="http://schemas.openxmlformats.org/drawingml/2006/main" name="Office Theme">
  <a:themeElements>
    <a:clrScheme name="Custom 1">
      <a:dk1>
        <a:srgbClr val="4F4F4F"/>
      </a:dk1>
      <a:lt1>
        <a:srgbClr val="F8F8F8"/>
      </a:lt1>
      <a:dk2>
        <a:srgbClr val="1C3355"/>
      </a:dk2>
      <a:lt2>
        <a:srgbClr val="BFBFBF"/>
      </a:lt2>
      <a:accent1>
        <a:srgbClr val="EC6841"/>
      </a:accent1>
      <a:accent2>
        <a:srgbClr val="00A0B0"/>
      </a:accent2>
      <a:accent3>
        <a:srgbClr val="EDC850"/>
      </a:accent3>
      <a:accent4>
        <a:srgbClr val="333333"/>
      </a:accent4>
      <a:accent5>
        <a:srgbClr val="F8F8F8"/>
      </a:accent5>
      <a:accent6>
        <a:srgbClr val="CD353F"/>
      </a:accent6>
      <a:hlink>
        <a:srgbClr val="FFFFFF"/>
      </a:hlink>
      <a:folHlink>
        <a:srgbClr val="1C335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816</TotalTime>
  <Words>732</Words>
  <Application>Microsoft Macintosh PowerPoint</Application>
  <PresentationFormat>Widescreen</PresentationFormat>
  <Paragraphs>125</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Montserrat</vt:lpstr>
      <vt:lpstr>Montserrat Light</vt:lpstr>
      <vt:lpstr>Montserrat Medium</vt:lpstr>
      <vt:lpstr>Montserrat SemiBold</vt:lpstr>
      <vt:lpstr>Office Theme</vt:lpstr>
      <vt:lpstr>Place Title Here</vt:lpstr>
      <vt:lpstr>Place Title Here</vt:lpstr>
      <vt:lpstr>Place Title Here</vt:lpstr>
      <vt:lpstr>Table of Contents</vt:lpstr>
      <vt:lpstr>Chapter Slide 01</vt:lpstr>
      <vt:lpstr>Chapter Slide 02</vt:lpstr>
      <vt:lpstr>Chapter Slide 03</vt:lpstr>
      <vt:lpstr>Chapter Slide 04</vt:lpstr>
      <vt:lpstr>Title + Content</vt:lpstr>
      <vt:lpstr>Title + 2 Columns</vt:lpstr>
      <vt:lpstr>About the Instructor</vt:lpstr>
      <vt:lpstr>Content + Image</vt:lpstr>
      <vt:lpstr>Content + Image (Blue)</vt:lpstr>
      <vt:lpstr>Content + Image (Alt)</vt:lpstr>
      <vt:lpstr>Content + Image (Alt, Blue)</vt:lpstr>
      <vt:lpstr>Big Text + Title</vt:lpstr>
      <vt:lpstr>Big Text + Title (alt)</vt:lpstr>
      <vt:lpstr>Table Style</vt:lpstr>
      <vt:lpstr>References</vt:lpstr>
      <vt:lpstr>References, No Images</vt:lpstr>
      <vt:lpstr>Title Only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Alyssa George</dc:creator>
  <cp:lastModifiedBy>Alex Gould</cp:lastModifiedBy>
  <cp:revision>18</cp:revision>
  <dcterms:created xsi:type="dcterms:W3CDTF">2021-10-19T15:17:09Z</dcterms:created>
  <dcterms:modified xsi:type="dcterms:W3CDTF">2021-10-21T00:49:34Z</dcterms:modified>
</cp:coreProperties>
</file>

<file path=docProps/thumbnail.jpeg>
</file>